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7"/>
  </p:notesMasterIdLst>
  <p:sldIdLst>
    <p:sldId id="260" r:id="rId2"/>
    <p:sldId id="261" r:id="rId3"/>
    <p:sldId id="263" r:id="rId4"/>
    <p:sldId id="264" r:id="rId5"/>
    <p:sldId id="262"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3F0F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88729" autoAdjust="0"/>
  </p:normalViewPr>
  <p:slideViewPr>
    <p:cSldViewPr snapToGrid="0">
      <p:cViewPr varScale="1">
        <p:scale>
          <a:sx n="95" d="100"/>
          <a:sy n="95" d="100"/>
        </p:scale>
        <p:origin x="1110"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notesMaster" Target="notesMasters/notesMaster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ableStyles" Target="tableStyles.xml"/><Relationship Id="rId5" Type="http://schemas.openxmlformats.org/officeDocument/2006/relationships/slide" Target="slides/slide4.xml"/><Relationship Id="rId1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viewProps" Target="viewProps.xml"/></Relationships>
</file>

<file path=ppt/media/image1.jpeg>
</file>

<file path=ppt/media/image2.jpeg>
</file>

<file path=ppt/media/image3.jpeg>
</file>

<file path=ppt/media/image4.png>
</file>

<file path=ppt/media/image5.jp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E76F8F0-1664-4237-83F8-A9A0972F06E5}" type="datetimeFigureOut">
              <a:rPr lang="en-US" smtClean="0"/>
              <a:t>1/6/2025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A69494C-54BE-4DC5-9D45-BC2335BDF021}" type="slidenum">
              <a:rPr lang="en-US" smtClean="0"/>
              <a:t>‹#›</a:t>
            </a:fld>
            <a:endParaRPr lang="en-US"/>
          </a:p>
        </p:txBody>
      </p:sp>
    </p:spTree>
    <p:extLst>
      <p:ext uri="{BB962C8B-B14F-4D97-AF65-F5344CB8AC3E}">
        <p14:creationId xmlns:p14="http://schemas.microsoft.com/office/powerpoint/2010/main" val="3545436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When the bridge was designed in the late 19th century, engineers faced a unique challenge. The bridge needed to allow tall ships to pass along the River Thames while also supporting the immense weight of traffic moving across it. The solution? A bascule (or drawbridge) design, paired with a fixed suspension structure.</a:t>
            </a:r>
          </a:p>
          <a:p>
            <a:endParaRPr lang="en-US" dirty="0"/>
          </a:p>
          <a:p>
            <a:r>
              <a:rPr lang="en-US" dirty="0"/>
              <a:t>The drawbridge sections, or bascules, of Tower Bridge rotate upward using enormous counterweights hidden in the towers. These counterweights reduce the torque required to lift the heavy bascules, a perfect demonstration of moment equilibrium — a core concept in statics. When the bascules are down, the forces acting on the bridge (vehicles, pedestrians, and its own weight) must balance to keep the structure stable. Engineers had to calculate these forces meticulously to ensure that the bridge remains stationary, despite the dynamic loads it endures daily.</a:t>
            </a:r>
          </a:p>
          <a:p>
            <a:endParaRPr lang="en-US" dirty="0"/>
          </a:p>
          <a:p>
            <a:r>
              <a:rPr lang="en-US" dirty="0"/>
              <a:t>Statics teaches us how to analyze these forces and moments, ensuring structures like Tower Bridge remain safe and functional. While the average pedestrian might admire the bridge for its beauty, as engineers, we see a masterpiece of balanced forces and equilibrium.</a:t>
            </a:r>
          </a:p>
          <a:p>
            <a:endParaRPr lang="en-US" dirty="0"/>
          </a:p>
          <a:p>
            <a:r>
              <a:rPr lang="en-US" dirty="0"/>
              <a:t>So, as we embark on this course, keep in mind that the principles you'll learn have built bridges, both literal and metaphorical, throughout history. Who knows? One day, the structure you design might be the next Tower Bridge.</a:t>
            </a:r>
          </a:p>
          <a:p>
            <a:endParaRPr lang="en-US" dirty="0"/>
          </a:p>
        </p:txBody>
      </p:sp>
      <p:sp>
        <p:nvSpPr>
          <p:cNvPr id="4" name="Slide Number Placeholder 3"/>
          <p:cNvSpPr>
            <a:spLocks noGrp="1"/>
          </p:cNvSpPr>
          <p:nvPr>
            <p:ph type="sldNum" sz="quarter" idx="5"/>
          </p:nvPr>
        </p:nvSpPr>
        <p:spPr/>
        <p:txBody>
          <a:bodyPr/>
          <a:lstStyle/>
          <a:p>
            <a:fld id="{8A69494C-54BE-4DC5-9D45-BC2335BDF021}" type="slidenum">
              <a:rPr lang="en-US" smtClean="0"/>
              <a:t>2</a:t>
            </a:fld>
            <a:endParaRPr lang="en-US"/>
          </a:p>
        </p:txBody>
      </p:sp>
    </p:spTree>
    <p:extLst>
      <p:ext uri="{BB962C8B-B14F-4D97-AF65-F5344CB8AC3E}">
        <p14:creationId xmlns:p14="http://schemas.microsoft.com/office/powerpoint/2010/main" val="154999548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Most importantly, I am here to help you succeed!</a:t>
            </a:r>
          </a:p>
        </p:txBody>
      </p:sp>
      <p:sp>
        <p:nvSpPr>
          <p:cNvPr id="4" name="Slide Number Placeholder 3"/>
          <p:cNvSpPr>
            <a:spLocks noGrp="1"/>
          </p:cNvSpPr>
          <p:nvPr>
            <p:ph type="sldNum" sz="quarter" idx="5"/>
          </p:nvPr>
        </p:nvSpPr>
        <p:spPr/>
        <p:txBody>
          <a:bodyPr/>
          <a:lstStyle/>
          <a:p>
            <a:fld id="{8A69494C-54BE-4DC5-9D45-BC2335BDF021}" type="slidenum">
              <a:rPr lang="en-US" smtClean="0"/>
              <a:t>3</a:t>
            </a:fld>
            <a:endParaRPr lang="en-US"/>
          </a:p>
        </p:txBody>
      </p:sp>
    </p:spTree>
    <p:extLst>
      <p:ext uri="{BB962C8B-B14F-4D97-AF65-F5344CB8AC3E}">
        <p14:creationId xmlns:p14="http://schemas.microsoft.com/office/powerpoint/2010/main" val="266532022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A12BED07-6713-92AA-40AF-AE58F4F83C7A}"/>
              </a:ext>
            </a:extLst>
          </p:cNvPr>
          <p:cNvSpPr>
            <a:spLocks noGrp="1"/>
          </p:cNvSpPr>
          <p:nvPr>
            <p:ph type="subTitle" idx="1"/>
          </p:nvPr>
        </p:nvSpPr>
        <p:spPr>
          <a:xfrm>
            <a:off x="1608406" y="4512376"/>
            <a:ext cx="8639776" cy="900190"/>
          </a:xfrm>
        </p:spPr>
        <p:txBody>
          <a:bodyPr>
            <a:normAutofit/>
          </a:bodyPr>
          <a:lstStyle>
            <a:lvl1pPr marL="0" indent="0" algn="l">
              <a:buNone/>
              <a:defRPr sz="18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4FC9EF77-BF49-E4C1-0FC7-563354777900}"/>
              </a:ext>
            </a:extLst>
          </p:cNvPr>
          <p:cNvSpPr>
            <a:spLocks noGrp="1"/>
          </p:cNvSpPr>
          <p:nvPr>
            <p:ph type="dt" sz="half" idx="10"/>
          </p:nvPr>
        </p:nvSpPr>
        <p:spPr/>
        <p:txBody>
          <a:bodyPr/>
          <a:lstStyle/>
          <a:p>
            <a:fld id="{E7736193-EDE3-4BB5-AE5F-E6E5472AB8BE}" type="datetimeFigureOut">
              <a:rPr lang="en-US" smtClean="0"/>
              <a:t>1/6/2025</a:t>
            </a:fld>
            <a:endParaRPr lang="en-US"/>
          </a:p>
        </p:txBody>
      </p:sp>
      <p:sp>
        <p:nvSpPr>
          <p:cNvPr id="5" name="Footer Placeholder 4">
            <a:extLst>
              <a:ext uri="{FF2B5EF4-FFF2-40B4-BE49-F238E27FC236}">
                <a16:creationId xmlns:a16="http://schemas.microsoft.com/office/drawing/2014/main" id="{72BD5853-25AA-1C3D-EAD2-496674792D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57F0DAD-5850-CAAE-CD25-4D6DDDFF3A18}"/>
              </a:ext>
            </a:extLst>
          </p:cNvPr>
          <p:cNvSpPr>
            <a:spLocks noGrp="1"/>
          </p:cNvSpPr>
          <p:nvPr>
            <p:ph type="sldNum" sz="quarter" idx="12"/>
          </p:nvPr>
        </p:nvSpPr>
        <p:spPr/>
        <p:txBody>
          <a:bodyPr/>
          <a:lstStyle/>
          <a:p>
            <a:fld id="{1CC2C9B9-B4B7-45CC-A7EB-16F8BADE9045}" type="slidenum">
              <a:rPr lang="en-US" smtClean="0"/>
              <a:t>‹#›</a:t>
            </a:fld>
            <a:endParaRPr lang="en-US"/>
          </a:p>
        </p:txBody>
      </p:sp>
      <p:sp>
        <p:nvSpPr>
          <p:cNvPr id="2" name="Title 1">
            <a:extLst>
              <a:ext uri="{FF2B5EF4-FFF2-40B4-BE49-F238E27FC236}">
                <a16:creationId xmlns:a16="http://schemas.microsoft.com/office/drawing/2014/main" id="{534851B1-0B20-9549-0D70-886AA9D04532}"/>
              </a:ext>
            </a:extLst>
          </p:cNvPr>
          <p:cNvSpPr>
            <a:spLocks noGrp="1"/>
          </p:cNvSpPr>
          <p:nvPr>
            <p:ph type="ctrTitle"/>
          </p:nvPr>
        </p:nvSpPr>
        <p:spPr>
          <a:xfrm>
            <a:off x="1608406" y="1720884"/>
            <a:ext cx="8639775" cy="2734693"/>
          </a:xfrm>
          <a:noFill/>
        </p:spPr>
        <p:txBody>
          <a:bodyPr anchor="b">
            <a:normAutofit/>
          </a:bodyPr>
          <a:lstStyle>
            <a:lvl1pPr algn="l">
              <a:defRPr sz="3200" spc="530" baseline="0"/>
            </a:lvl1pPr>
          </a:lstStyle>
          <a:p>
            <a:r>
              <a:rPr lang="en-US" dirty="0"/>
              <a:t>Click to edit Master title style</a:t>
            </a:r>
          </a:p>
        </p:txBody>
      </p:sp>
    </p:spTree>
    <p:extLst>
      <p:ext uri="{BB962C8B-B14F-4D97-AF65-F5344CB8AC3E}">
        <p14:creationId xmlns:p14="http://schemas.microsoft.com/office/powerpoint/2010/main" val="413345666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2D2C3AB-851A-0D2F-B3AE-5B161CFFC00A}"/>
              </a:ext>
            </a:extLst>
          </p:cNvPr>
          <p:cNvSpPr>
            <a:spLocks noGrp="1"/>
          </p:cNvSpPr>
          <p:nvPr>
            <p:ph type="title"/>
          </p:nvPr>
        </p:nvSpPr>
        <p:spPr>
          <a:xfrm>
            <a:off x="1624338" y="1255172"/>
            <a:ext cx="9297346" cy="1050707"/>
          </a:xfrm>
        </p:spPr>
        <p:txBody>
          <a:bodyPr anchor="b"/>
          <a:lstStyle/>
          <a:p>
            <a:r>
              <a:rPr lang="en-US" dirty="0"/>
              <a:t>Click to edit Master title style</a:t>
            </a:r>
          </a:p>
        </p:txBody>
      </p:sp>
      <p:sp>
        <p:nvSpPr>
          <p:cNvPr id="3" name="Vertical Text Placeholder 2">
            <a:extLst>
              <a:ext uri="{FF2B5EF4-FFF2-40B4-BE49-F238E27FC236}">
                <a16:creationId xmlns:a16="http://schemas.microsoft.com/office/drawing/2014/main" id="{0E89FD6B-3621-3904-7878-A2825C692509}"/>
              </a:ext>
            </a:extLst>
          </p:cNvPr>
          <p:cNvSpPr>
            <a:spLocks noGrp="1"/>
          </p:cNvSpPr>
          <p:nvPr>
            <p:ph type="body" orient="vert" idx="1"/>
          </p:nvPr>
        </p:nvSpPr>
        <p:spPr>
          <a:xfrm>
            <a:off x="1624338" y="2419468"/>
            <a:ext cx="9297346" cy="3254356"/>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79808AE9-D8ED-ED5D-D7B0-A43811777E81}"/>
              </a:ext>
            </a:extLst>
          </p:cNvPr>
          <p:cNvSpPr>
            <a:spLocks noGrp="1"/>
          </p:cNvSpPr>
          <p:nvPr>
            <p:ph type="dt" sz="half" idx="10"/>
          </p:nvPr>
        </p:nvSpPr>
        <p:spPr/>
        <p:txBody>
          <a:bodyPr/>
          <a:lstStyle/>
          <a:p>
            <a:fld id="{E7736193-EDE3-4BB5-AE5F-E6E5472AB8BE}" type="datetimeFigureOut">
              <a:rPr lang="en-US" smtClean="0"/>
              <a:t>1/6/2025</a:t>
            </a:fld>
            <a:endParaRPr lang="en-US"/>
          </a:p>
        </p:txBody>
      </p:sp>
      <p:sp>
        <p:nvSpPr>
          <p:cNvPr id="5" name="Footer Placeholder 4">
            <a:extLst>
              <a:ext uri="{FF2B5EF4-FFF2-40B4-BE49-F238E27FC236}">
                <a16:creationId xmlns:a16="http://schemas.microsoft.com/office/drawing/2014/main" id="{9A9EF98B-AC81-D122-3D05-9C4E2FE4238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B9FB543-B138-6627-3714-12105D172AD5}"/>
              </a:ext>
            </a:extLst>
          </p:cNvPr>
          <p:cNvSpPr>
            <a:spLocks noGrp="1"/>
          </p:cNvSpPr>
          <p:nvPr>
            <p:ph type="sldNum" sz="quarter" idx="12"/>
          </p:nvPr>
        </p:nvSpPr>
        <p:spPr/>
        <p:txBody>
          <a:bodyPr/>
          <a:lstStyle/>
          <a:p>
            <a:fld id="{1CC2C9B9-B4B7-45CC-A7EB-16F8BADE9045}" type="slidenum">
              <a:rPr lang="en-US" smtClean="0"/>
              <a:t>‹#›</a:t>
            </a:fld>
            <a:endParaRPr lang="en-US"/>
          </a:p>
        </p:txBody>
      </p:sp>
    </p:spTree>
    <p:extLst>
      <p:ext uri="{BB962C8B-B14F-4D97-AF65-F5344CB8AC3E}">
        <p14:creationId xmlns:p14="http://schemas.microsoft.com/office/powerpoint/2010/main" val="17143532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03DE16D-F1A0-DDB5-A98C-A9055C93D914}"/>
              </a:ext>
            </a:extLst>
          </p:cNvPr>
          <p:cNvSpPr>
            <a:spLocks noGrp="1"/>
          </p:cNvSpPr>
          <p:nvPr>
            <p:ph type="title" orient="vert"/>
          </p:nvPr>
        </p:nvSpPr>
        <p:spPr>
          <a:xfrm>
            <a:off x="9126961" y="1414196"/>
            <a:ext cx="1817441" cy="4100602"/>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2D8A548F-8DA7-C53C-1BFE-7C720CB20FA1}"/>
              </a:ext>
            </a:extLst>
          </p:cNvPr>
          <p:cNvSpPr>
            <a:spLocks noGrp="1"/>
          </p:cNvSpPr>
          <p:nvPr>
            <p:ph type="body" orient="vert" idx="1"/>
          </p:nvPr>
        </p:nvSpPr>
        <p:spPr>
          <a:xfrm>
            <a:off x="1346042" y="1414196"/>
            <a:ext cx="7780919" cy="4100602"/>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C12EA2C8-1C90-25D0-8B0A-30B73CFD3EDE}"/>
              </a:ext>
            </a:extLst>
          </p:cNvPr>
          <p:cNvSpPr>
            <a:spLocks noGrp="1"/>
          </p:cNvSpPr>
          <p:nvPr>
            <p:ph type="dt" sz="half" idx="10"/>
          </p:nvPr>
        </p:nvSpPr>
        <p:spPr/>
        <p:txBody>
          <a:bodyPr/>
          <a:lstStyle/>
          <a:p>
            <a:fld id="{E7736193-EDE3-4BB5-AE5F-E6E5472AB8BE}" type="datetimeFigureOut">
              <a:rPr lang="en-US" smtClean="0"/>
              <a:t>1/6/2025</a:t>
            </a:fld>
            <a:endParaRPr lang="en-US"/>
          </a:p>
        </p:txBody>
      </p:sp>
      <p:sp>
        <p:nvSpPr>
          <p:cNvPr id="5" name="Footer Placeholder 4">
            <a:extLst>
              <a:ext uri="{FF2B5EF4-FFF2-40B4-BE49-F238E27FC236}">
                <a16:creationId xmlns:a16="http://schemas.microsoft.com/office/drawing/2014/main" id="{EA6FF1A4-0404-DA2D-1EA4-828091C0497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9457155-0F4A-F7B7-C4A8-755572E98C2E}"/>
              </a:ext>
            </a:extLst>
          </p:cNvPr>
          <p:cNvSpPr>
            <a:spLocks noGrp="1"/>
          </p:cNvSpPr>
          <p:nvPr>
            <p:ph type="sldNum" sz="quarter" idx="12"/>
          </p:nvPr>
        </p:nvSpPr>
        <p:spPr/>
        <p:txBody>
          <a:bodyPr/>
          <a:lstStyle/>
          <a:p>
            <a:fld id="{1CC2C9B9-B4B7-45CC-A7EB-16F8BADE9045}" type="slidenum">
              <a:rPr lang="en-US" smtClean="0"/>
              <a:t>‹#›</a:t>
            </a:fld>
            <a:endParaRPr lang="en-US"/>
          </a:p>
        </p:txBody>
      </p:sp>
    </p:spTree>
    <p:extLst>
      <p:ext uri="{BB962C8B-B14F-4D97-AF65-F5344CB8AC3E}">
        <p14:creationId xmlns:p14="http://schemas.microsoft.com/office/powerpoint/2010/main" val="39542807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B48F26-B5E3-8A90-51FC-8520D1D7322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7EA4D95-10F3-6212-8302-5610C43E322A}"/>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2281BE7-A53D-441E-0393-0E59412C9117}"/>
              </a:ext>
            </a:extLst>
          </p:cNvPr>
          <p:cNvSpPr>
            <a:spLocks noGrp="1"/>
          </p:cNvSpPr>
          <p:nvPr>
            <p:ph type="dt" sz="half" idx="10"/>
          </p:nvPr>
        </p:nvSpPr>
        <p:spPr/>
        <p:txBody>
          <a:bodyPr/>
          <a:lstStyle/>
          <a:p>
            <a:fld id="{E7736193-EDE3-4BB5-AE5F-E6E5472AB8BE}" type="datetimeFigureOut">
              <a:rPr lang="en-US" smtClean="0"/>
              <a:t>1/6/2025</a:t>
            </a:fld>
            <a:endParaRPr lang="en-US"/>
          </a:p>
        </p:txBody>
      </p:sp>
      <p:sp>
        <p:nvSpPr>
          <p:cNvPr id="5" name="Footer Placeholder 4">
            <a:extLst>
              <a:ext uri="{FF2B5EF4-FFF2-40B4-BE49-F238E27FC236}">
                <a16:creationId xmlns:a16="http://schemas.microsoft.com/office/drawing/2014/main" id="{0DEF10F0-B23F-BF4B-DB66-9BCF734DB98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65DDEC-13A7-D988-D082-03076F80F1F0}"/>
              </a:ext>
            </a:extLst>
          </p:cNvPr>
          <p:cNvSpPr>
            <a:spLocks noGrp="1"/>
          </p:cNvSpPr>
          <p:nvPr>
            <p:ph type="sldNum" sz="quarter" idx="12"/>
          </p:nvPr>
        </p:nvSpPr>
        <p:spPr/>
        <p:txBody>
          <a:bodyPr/>
          <a:lstStyle/>
          <a:p>
            <a:fld id="{1CC2C9B9-B4B7-45CC-A7EB-16F8BADE9045}" type="slidenum">
              <a:rPr lang="en-US" smtClean="0"/>
              <a:t>‹#›</a:t>
            </a:fld>
            <a:endParaRPr lang="en-US"/>
          </a:p>
        </p:txBody>
      </p:sp>
    </p:spTree>
    <p:extLst>
      <p:ext uri="{BB962C8B-B14F-4D97-AF65-F5344CB8AC3E}">
        <p14:creationId xmlns:p14="http://schemas.microsoft.com/office/powerpoint/2010/main" val="152699722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D80CFA-45ED-71B0-EE3E-CCE6D5C19377}"/>
              </a:ext>
            </a:extLst>
          </p:cNvPr>
          <p:cNvSpPr>
            <a:spLocks noGrp="1"/>
          </p:cNvSpPr>
          <p:nvPr>
            <p:ph type="title"/>
          </p:nvPr>
        </p:nvSpPr>
        <p:spPr>
          <a:xfrm>
            <a:off x="1622474" y="2413788"/>
            <a:ext cx="8085116" cy="2737521"/>
          </a:xfrm>
        </p:spPr>
        <p:txBody>
          <a:bodyPr anchor="t">
            <a:normAutofit/>
          </a:bodyPr>
          <a:lstStyle>
            <a:lvl1pPr>
              <a:defRPr sz="3200"/>
            </a:lvl1pPr>
          </a:lstStyle>
          <a:p>
            <a:r>
              <a:rPr lang="en-US" dirty="0"/>
              <a:t>Click to edit Master title style</a:t>
            </a:r>
          </a:p>
        </p:txBody>
      </p:sp>
      <p:sp>
        <p:nvSpPr>
          <p:cNvPr id="3" name="Text Placeholder 2">
            <a:extLst>
              <a:ext uri="{FF2B5EF4-FFF2-40B4-BE49-F238E27FC236}">
                <a16:creationId xmlns:a16="http://schemas.microsoft.com/office/drawing/2014/main" id="{8F37BECA-A01D-7D7A-F2A6-891EC9D22945}"/>
              </a:ext>
            </a:extLst>
          </p:cNvPr>
          <p:cNvSpPr>
            <a:spLocks noGrp="1"/>
          </p:cNvSpPr>
          <p:nvPr>
            <p:ph type="body" idx="1"/>
          </p:nvPr>
        </p:nvSpPr>
        <p:spPr>
          <a:xfrm>
            <a:off x="1622474" y="1351721"/>
            <a:ext cx="8085118" cy="993913"/>
          </a:xfrm>
        </p:spPr>
        <p:txBody>
          <a:bodyPr anchor="b">
            <a:normAutofit/>
          </a:bodyPr>
          <a:lstStyle>
            <a:lvl1pPr marL="0" indent="0">
              <a:buNone/>
              <a:defRPr sz="18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86716478-6FAF-D420-0B87-6EABB81E887C}"/>
              </a:ext>
            </a:extLst>
          </p:cNvPr>
          <p:cNvSpPr>
            <a:spLocks noGrp="1"/>
          </p:cNvSpPr>
          <p:nvPr>
            <p:ph type="dt" sz="half" idx="10"/>
          </p:nvPr>
        </p:nvSpPr>
        <p:spPr/>
        <p:txBody>
          <a:bodyPr/>
          <a:lstStyle/>
          <a:p>
            <a:fld id="{E7736193-EDE3-4BB5-AE5F-E6E5472AB8BE}" type="datetimeFigureOut">
              <a:rPr lang="en-US" smtClean="0"/>
              <a:t>1/6/2025</a:t>
            </a:fld>
            <a:endParaRPr lang="en-US"/>
          </a:p>
        </p:txBody>
      </p:sp>
      <p:sp>
        <p:nvSpPr>
          <p:cNvPr id="5" name="Footer Placeholder 4">
            <a:extLst>
              <a:ext uri="{FF2B5EF4-FFF2-40B4-BE49-F238E27FC236}">
                <a16:creationId xmlns:a16="http://schemas.microsoft.com/office/drawing/2014/main" id="{87C4289B-CB0D-8AFC-7C02-F755C0DCC8F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67971E4-8A9E-2A30-D7FE-B3505124BB9D}"/>
              </a:ext>
            </a:extLst>
          </p:cNvPr>
          <p:cNvSpPr>
            <a:spLocks noGrp="1"/>
          </p:cNvSpPr>
          <p:nvPr>
            <p:ph type="sldNum" sz="quarter" idx="12"/>
          </p:nvPr>
        </p:nvSpPr>
        <p:spPr/>
        <p:txBody>
          <a:bodyPr/>
          <a:lstStyle/>
          <a:p>
            <a:fld id="{1CC2C9B9-B4B7-45CC-A7EB-16F8BADE9045}" type="slidenum">
              <a:rPr lang="en-US" smtClean="0"/>
              <a:t>‹#›</a:t>
            </a:fld>
            <a:endParaRPr lang="en-US"/>
          </a:p>
        </p:txBody>
      </p:sp>
    </p:spTree>
    <p:extLst>
      <p:ext uri="{BB962C8B-B14F-4D97-AF65-F5344CB8AC3E}">
        <p14:creationId xmlns:p14="http://schemas.microsoft.com/office/powerpoint/2010/main" val="36724733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87F941-C3A7-545F-8046-C7A9AC80300E}"/>
              </a:ext>
            </a:extLst>
          </p:cNvPr>
          <p:cNvSpPr>
            <a:spLocks noGrp="1"/>
          </p:cNvSpPr>
          <p:nvPr>
            <p:ph type="title"/>
          </p:nvPr>
        </p:nvSpPr>
        <p:spPr>
          <a:xfrm>
            <a:off x="1615817" y="1272209"/>
            <a:ext cx="9164725" cy="1033670"/>
          </a:xfrm>
        </p:spPr>
        <p:txBody>
          <a:bodyPr anchor="b"/>
          <a:lstStyle/>
          <a:p>
            <a:r>
              <a:rPr lang="en-US" dirty="0"/>
              <a:t>Click to edit Master title style</a:t>
            </a:r>
          </a:p>
        </p:txBody>
      </p:sp>
      <p:sp>
        <p:nvSpPr>
          <p:cNvPr id="3" name="Content Placeholder 2">
            <a:extLst>
              <a:ext uri="{FF2B5EF4-FFF2-40B4-BE49-F238E27FC236}">
                <a16:creationId xmlns:a16="http://schemas.microsoft.com/office/drawing/2014/main" id="{41BD4277-CFAE-EEF6-3346-61F06D5A3945}"/>
              </a:ext>
            </a:extLst>
          </p:cNvPr>
          <p:cNvSpPr>
            <a:spLocks noGrp="1"/>
          </p:cNvSpPr>
          <p:nvPr>
            <p:ph sz="half" idx="1"/>
          </p:nvPr>
        </p:nvSpPr>
        <p:spPr>
          <a:xfrm>
            <a:off x="1615817" y="2425148"/>
            <a:ext cx="4188635" cy="316064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09543384-699D-84FC-C8B5-7BDE49BB4478}"/>
              </a:ext>
            </a:extLst>
          </p:cNvPr>
          <p:cNvSpPr>
            <a:spLocks noGrp="1"/>
          </p:cNvSpPr>
          <p:nvPr>
            <p:ph sz="half" idx="2"/>
          </p:nvPr>
        </p:nvSpPr>
        <p:spPr>
          <a:xfrm>
            <a:off x="6371355" y="2425148"/>
            <a:ext cx="4188635" cy="316064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B0A49386-AFC8-03DA-4563-07B0A0119B1C}"/>
              </a:ext>
            </a:extLst>
          </p:cNvPr>
          <p:cNvSpPr>
            <a:spLocks noGrp="1"/>
          </p:cNvSpPr>
          <p:nvPr>
            <p:ph type="dt" sz="half" idx="10"/>
          </p:nvPr>
        </p:nvSpPr>
        <p:spPr/>
        <p:txBody>
          <a:bodyPr/>
          <a:lstStyle/>
          <a:p>
            <a:fld id="{E7736193-EDE3-4BB5-AE5F-E6E5472AB8BE}" type="datetimeFigureOut">
              <a:rPr lang="en-US" smtClean="0"/>
              <a:t>1/6/2025</a:t>
            </a:fld>
            <a:endParaRPr lang="en-US"/>
          </a:p>
        </p:txBody>
      </p:sp>
      <p:sp>
        <p:nvSpPr>
          <p:cNvPr id="6" name="Footer Placeholder 5">
            <a:extLst>
              <a:ext uri="{FF2B5EF4-FFF2-40B4-BE49-F238E27FC236}">
                <a16:creationId xmlns:a16="http://schemas.microsoft.com/office/drawing/2014/main" id="{23AED60A-7704-31D9-7D4D-65C635EDF81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66927DA-3B5E-13B8-0BA8-5DCFF001E05E}"/>
              </a:ext>
            </a:extLst>
          </p:cNvPr>
          <p:cNvSpPr>
            <a:spLocks noGrp="1"/>
          </p:cNvSpPr>
          <p:nvPr>
            <p:ph type="sldNum" sz="quarter" idx="12"/>
          </p:nvPr>
        </p:nvSpPr>
        <p:spPr/>
        <p:txBody>
          <a:bodyPr/>
          <a:lstStyle/>
          <a:p>
            <a:fld id="{1CC2C9B9-B4B7-45CC-A7EB-16F8BADE9045}" type="slidenum">
              <a:rPr lang="en-US" smtClean="0"/>
              <a:t>‹#›</a:t>
            </a:fld>
            <a:endParaRPr lang="en-US"/>
          </a:p>
        </p:txBody>
      </p:sp>
    </p:spTree>
    <p:extLst>
      <p:ext uri="{BB962C8B-B14F-4D97-AF65-F5344CB8AC3E}">
        <p14:creationId xmlns:p14="http://schemas.microsoft.com/office/powerpoint/2010/main" val="206157329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37B55A-280B-BDCB-F966-8578DDE741DC}"/>
              </a:ext>
            </a:extLst>
          </p:cNvPr>
          <p:cNvSpPr>
            <a:spLocks noGrp="1"/>
          </p:cNvSpPr>
          <p:nvPr>
            <p:ph type="title"/>
          </p:nvPr>
        </p:nvSpPr>
        <p:spPr>
          <a:xfrm>
            <a:off x="1017442" y="600817"/>
            <a:ext cx="10079497" cy="1168706"/>
          </a:xfrm>
        </p:spPr>
        <p:txBody>
          <a:bodyPr anchor="b"/>
          <a:lstStyle/>
          <a:p>
            <a:r>
              <a:rPr lang="en-US" dirty="0"/>
              <a:t>Click to edit Master title style</a:t>
            </a:r>
          </a:p>
        </p:txBody>
      </p:sp>
      <p:sp>
        <p:nvSpPr>
          <p:cNvPr id="3" name="Text Placeholder 2">
            <a:extLst>
              <a:ext uri="{FF2B5EF4-FFF2-40B4-BE49-F238E27FC236}">
                <a16:creationId xmlns:a16="http://schemas.microsoft.com/office/drawing/2014/main" id="{0C76EA03-7008-14AB-547B-E66EA4EC968F}"/>
              </a:ext>
            </a:extLst>
          </p:cNvPr>
          <p:cNvSpPr>
            <a:spLocks noGrp="1"/>
          </p:cNvSpPr>
          <p:nvPr>
            <p:ph type="body" idx="1"/>
          </p:nvPr>
        </p:nvSpPr>
        <p:spPr>
          <a:xfrm>
            <a:off x="1017442" y="1798488"/>
            <a:ext cx="4599587" cy="668492"/>
          </a:xfrm>
        </p:spPr>
        <p:txBody>
          <a:bodyPr anchor="b"/>
          <a:lstStyle>
            <a:lvl1pPr marL="0" indent="0">
              <a:buNone/>
              <a:defRPr sz="24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9D629F56-D2C8-71FE-FA59-002819D51856}"/>
              </a:ext>
            </a:extLst>
          </p:cNvPr>
          <p:cNvSpPr>
            <a:spLocks noGrp="1"/>
          </p:cNvSpPr>
          <p:nvPr>
            <p:ph sz="half" idx="2"/>
          </p:nvPr>
        </p:nvSpPr>
        <p:spPr>
          <a:xfrm>
            <a:off x="1017442" y="2777279"/>
            <a:ext cx="4599587" cy="327693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712524D2-CA8D-75F3-D089-C2F0E20D4759}"/>
              </a:ext>
            </a:extLst>
          </p:cNvPr>
          <p:cNvSpPr>
            <a:spLocks noGrp="1"/>
          </p:cNvSpPr>
          <p:nvPr>
            <p:ph type="body" sz="quarter" idx="3"/>
          </p:nvPr>
        </p:nvSpPr>
        <p:spPr>
          <a:xfrm>
            <a:off x="6497352" y="1798488"/>
            <a:ext cx="4599588" cy="668492"/>
          </a:xfrm>
        </p:spPr>
        <p:txBody>
          <a:bodyPr anchor="b"/>
          <a:lstStyle>
            <a:lvl1pPr marL="0" indent="0">
              <a:buNone/>
              <a:defRPr sz="2400" b="0">
                <a:latin typeface="+mj-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a:extLst>
              <a:ext uri="{FF2B5EF4-FFF2-40B4-BE49-F238E27FC236}">
                <a16:creationId xmlns:a16="http://schemas.microsoft.com/office/drawing/2014/main" id="{EE99B0E3-5AE5-0516-27BF-9F246137FE03}"/>
              </a:ext>
            </a:extLst>
          </p:cNvPr>
          <p:cNvSpPr>
            <a:spLocks noGrp="1"/>
          </p:cNvSpPr>
          <p:nvPr>
            <p:ph sz="quarter" idx="4"/>
          </p:nvPr>
        </p:nvSpPr>
        <p:spPr>
          <a:xfrm>
            <a:off x="6497352" y="2777279"/>
            <a:ext cx="4599588" cy="327693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F7B319A7-6048-4735-B2AC-6D6043F1461A}"/>
              </a:ext>
            </a:extLst>
          </p:cNvPr>
          <p:cNvSpPr>
            <a:spLocks noGrp="1"/>
          </p:cNvSpPr>
          <p:nvPr>
            <p:ph type="dt" sz="half" idx="10"/>
          </p:nvPr>
        </p:nvSpPr>
        <p:spPr/>
        <p:txBody>
          <a:bodyPr/>
          <a:lstStyle/>
          <a:p>
            <a:fld id="{E7736193-EDE3-4BB5-AE5F-E6E5472AB8BE}" type="datetimeFigureOut">
              <a:rPr lang="en-US" smtClean="0"/>
              <a:t>1/6/2025</a:t>
            </a:fld>
            <a:endParaRPr lang="en-US"/>
          </a:p>
        </p:txBody>
      </p:sp>
      <p:sp>
        <p:nvSpPr>
          <p:cNvPr id="8" name="Footer Placeholder 7">
            <a:extLst>
              <a:ext uri="{FF2B5EF4-FFF2-40B4-BE49-F238E27FC236}">
                <a16:creationId xmlns:a16="http://schemas.microsoft.com/office/drawing/2014/main" id="{6515F875-F23E-D0D2-9115-CD494FDA00B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DB4F88F-F488-D9D5-CF99-AA1750AAFC39}"/>
              </a:ext>
            </a:extLst>
          </p:cNvPr>
          <p:cNvSpPr>
            <a:spLocks noGrp="1"/>
          </p:cNvSpPr>
          <p:nvPr>
            <p:ph type="sldNum" sz="quarter" idx="12"/>
          </p:nvPr>
        </p:nvSpPr>
        <p:spPr/>
        <p:txBody>
          <a:bodyPr/>
          <a:lstStyle/>
          <a:p>
            <a:fld id="{1CC2C9B9-B4B7-45CC-A7EB-16F8BADE9045}" type="slidenum">
              <a:rPr lang="en-US" smtClean="0"/>
              <a:t>‹#›</a:t>
            </a:fld>
            <a:endParaRPr lang="en-US"/>
          </a:p>
        </p:txBody>
      </p:sp>
      <p:cxnSp>
        <p:nvCxnSpPr>
          <p:cNvPr id="13" name="Straight Connector 12">
            <a:extLst>
              <a:ext uri="{FF2B5EF4-FFF2-40B4-BE49-F238E27FC236}">
                <a16:creationId xmlns:a16="http://schemas.microsoft.com/office/drawing/2014/main" id="{B5094593-EFC2-EEEF-74CD-BD00F4132A94}"/>
              </a:ext>
            </a:extLst>
          </p:cNvPr>
          <p:cNvCxnSpPr>
            <a:cxnSpLocks/>
          </p:cNvCxnSpPr>
          <p:nvPr/>
        </p:nvCxnSpPr>
        <p:spPr>
          <a:xfrm>
            <a:off x="6571185" y="2593591"/>
            <a:ext cx="4525755" cy="0"/>
          </a:xfrm>
          <a:prstGeom prst="line">
            <a:avLst/>
          </a:prstGeom>
          <a:ln w="3810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AF851F6D-436C-FA47-8CD1-2C10E735764A}"/>
              </a:ext>
            </a:extLst>
          </p:cNvPr>
          <p:cNvCxnSpPr>
            <a:cxnSpLocks/>
          </p:cNvCxnSpPr>
          <p:nvPr/>
        </p:nvCxnSpPr>
        <p:spPr>
          <a:xfrm>
            <a:off x="1107503" y="2593591"/>
            <a:ext cx="4509526" cy="0"/>
          </a:xfrm>
          <a:prstGeom prst="line">
            <a:avLst/>
          </a:prstGeom>
          <a:ln w="38100">
            <a:solidFill>
              <a:schemeClr val="accent1">
                <a:lumMod val="60000"/>
                <a:lumOff val="4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960558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D91B86-9261-4E82-EF65-30F78154E2FE}"/>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A3A5E84-E43B-20AE-E80D-47CB0B07BD7B}"/>
              </a:ext>
            </a:extLst>
          </p:cNvPr>
          <p:cNvSpPr>
            <a:spLocks noGrp="1"/>
          </p:cNvSpPr>
          <p:nvPr>
            <p:ph type="dt" sz="half" idx="10"/>
          </p:nvPr>
        </p:nvSpPr>
        <p:spPr/>
        <p:txBody>
          <a:bodyPr/>
          <a:lstStyle/>
          <a:p>
            <a:fld id="{E7736193-EDE3-4BB5-AE5F-E6E5472AB8BE}" type="datetimeFigureOut">
              <a:rPr lang="en-US" smtClean="0"/>
              <a:t>1/6/2025</a:t>
            </a:fld>
            <a:endParaRPr lang="en-US"/>
          </a:p>
        </p:txBody>
      </p:sp>
      <p:sp>
        <p:nvSpPr>
          <p:cNvPr id="4" name="Footer Placeholder 3">
            <a:extLst>
              <a:ext uri="{FF2B5EF4-FFF2-40B4-BE49-F238E27FC236}">
                <a16:creationId xmlns:a16="http://schemas.microsoft.com/office/drawing/2014/main" id="{2AFF5797-14F1-9FEB-247C-0E325AF74D2E}"/>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D5B5D7AF-1489-8F93-4828-0AE784B8BA8F}"/>
              </a:ext>
            </a:extLst>
          </p:cNvPr>
          <p:cNvSpPr>
            <a:spLocks noGrp="1"/>
          </p:cNvSpPr>
          <p:nvPr>
            <p:ph type="sldNum" sz="quarter" idx="12"/>
          </p:nvPr>
        </p:nvSpPr>
        <p:spPr/>
        <p:txBody>
          <a:bodyPr/>
          <a:lstStyle/>
          <a:p>
            <a:fld id="{1CC2C9B9-B4B7-45CC-A7EB-16F8BADE9045}" type="slidenum">
              <a:rPr lang="en-US" smtClean="0"/>
              <a:t>‹#›</a:t>
            </a:fld>
            <a:endParaRPr lang="en-US"/>
          </a:p>
        </p:txBody>
      </p:sp>
    </p:spTree>
    <p:extLst>
      <p:ext uri="{BB962C8B-B14F-4D97-AF65-F5344CB8AC3E}">
        <p14:creationId xmlns:p14="http://schemas.microsoft.com/office/powerpoint/2010/main" val="180235562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B6CAF1C-8901-AE05-E52C-D5B95941055B}"/>
              </a:ext>
            </a:extLst>
          </p:cNvPr>
          <p:cNvSpPr>
            <a:spLocks noGrp="1"/>
          </p:cNvSpPr>
          <p:nvPr>
            <p:ph type="dt" sz="half" idx="10"/>
          </p:nvPr>
        </p:nvSpPr>
        <p:spPr/>
        <p:txBody>
          <a:bodyPr/>
          <a:lstStyle/>
          <a:p>
            <a:fld id="{E7736193-EDE3-4BB5-AE5F-E6E5472AB8BE}" type="datetimeFigureOut">
              <a:rPr lang="en-US" smtClean="0"/>
              <a:t>1/6/2025</a:t>
            </a:fld>
            <a:endParaRPr lang="en-US"/>
          </a:p>
        </p:txBody>
      </p:sp>
      <p:sp>
        <p:nvSpPr>
          <p:cNvPr id="3" name="Footer Placeholder 2">
            <a:extLst>
              <a:ext uri="{FF2B5EF4-FFF2-40B4-BE49-F238E27FC236}">
                <a16:creationId xmlns:a16="http://schemas.microsoft.com/office/drawing/2014/main" id="{E1CD4F90-2973-4FE2-6C2C-5C2AC5C5A8F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FD50414B-A7EC-0C14-EFD2-29C5582CC184}"/>
              </a:ext>
            </a:extLst>
          </p:cNvPr>
          <p:cNvSpPr>
            <a:spLocks noGrp="1"/>
          </p:cNvSpPr>
          <p:nvPr>
            <p:ph type="sldNum" sz="quarter" idx="12"/>
          </p:nvPr>
        </p:nvSpPr>
        <p:spPr/>
        <p:txBody>
          <a:bodyPr/>
          <a:lstStyle/>
          <a:p>
            <a:fld id="{1CC2C9B9-B4B7-45CC-A7EB-16F8BADE9045}" type="slidenum">
              <a:rPr lang="en-US" smtClean="0"/>
              <a:t>‹#›</a:t>
            </a:fld>
            <a:endParaRPr lang="en-US"/>
          </a:p>
        </p:txBody>
      </p:sp>
    </p:spTree>
    <p:extLst>
      <p:ext uri="{BB962C8B-B14F-4D97-AF65-F5344CB8AC3E}">
        <p14:creationId xmlns:p14="http://schemas.microsoft.com/office/powerpoint/2010/main" val="26426061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E378C7-A764-C5E4-A6A4-DC5B1B3537FB}"/>
              </a:ext>
            </a:extLst>
          </p:cNvPr>
          <p:cNvSpPr>
            <a:spLocks noGrp="1"/>
          </p:cNvSpPr>
          <p:nvPr>
            <p:ph type="title"/>
          </p:nvPr>
        </p:nvSpPr>
        <p:spPr>
          <a:xfrm>
            <a:off x="1380121" y="1391478"/>
            <a:ext cx="3288432" cy="1951414"/>
          </a:xfrm>
        </p:spPr>
        <p:txBody>
          <a:bodyPr anchor="t">
            <a:normAutofit/>
          </a:bodyPr>
          <a:lstStyle>
            <a:lvl1pPr>
              <a:defRPr sz="2400"/>
            </a:lvl1pPr>
          </a:lstStyle>
          <a:p>
            <a:r>
              <a:rPr lang="en-US" dirty="0"/>
              <a:t>Click to edit Master title style</a:t>
            </a:r>
          </a:p>
        </p:txBody>
      </p:sp>
      <p:sp>
        <p:nvSpPr>
          <p:cNvPr id="3" name="Content Placeholder 2">
            <a:extLst>
              <a:ext uri="{FF2B5EF4-FFF2-40B4-BE49-F238E27FC236}">
                <a16:creationId xmlns:a16="http://schemas.microsoft.com/office/drawing/2014/main" id="{27DFE178-4B5D-413B-6583-AB81E8D04180}"/>
              </a:ext>
            </a:extLst>
          </p:cNvPr>
          <p:cNvSpPr>
            <a:spLocks noGrp="1"/>
          </p:cNvSpPr>
          <p:nvPr>
            <p:ph idx="1"/>
          </p:nvPr>
        </p:nvSpPr>
        <p:spPr>
          <a:xfrm>
            <a:off x="6003235" y="920080"/>
            <a:ext cx="5312467" cy="5026360"/>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8DB92F6D-71AB-9630-9DBE-46041C50C79A}"/>
              </a:ext>
            </a:extLst>
          </p:cNvPr>
          <p:cNvSpPr>
            <a:spLocks noGrp="1"/>
          </p:cNvSpPr>
          <p:nvPr>
            <p:ph type="body" sz="half" idx="2"/>
          </p:nvPr>
        </p:nvSpPr>
        <p:spPr>
          <a:xfrm>
            <a:off x="1380121" y="3566727"/>
            <a:ext cx="3288432" cy="1766325"/>
          </a:xfrm>
        </p:spPr>
        <p:txBody>
          <a:bodyPr anchor="b">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80FEAAD1-C919-6E2E-32D2-E199025FB8F9}"/>
              </a:ext>
            </a:extLst>
          </p:cNvPr>
          <p:cNvSpPr>
            <a:spLocks noGrp="1"/>
          </p:cNvSpPr>
          <p:nvPr>
            <p:ph type="dt" sz="half" idx="10"/>
          </p:nvPr>
        </p:nvSpPr>
        <p:spPr/>
        <p:txBody>
          <a:bodyPr/>
          <a:lstStyle/>
          <a:p>
            <a:fld id="{E7736193-EDE3-4BB5-AE5F-E6E5472AB8BE}" type="datetimeFigureOut">
              <a:rPr lang="en-US" smtClean="0"/>
              <a:t>1/6/2025</a:t>
            </a:fld>
            <a:endParaRPr lang="en-US"/>
          </a:p>
        </p:txBody>
      </p:sp>
      <p:sp>
        <p:nvSpPr>
          <p:cNvPr id="6" name="Footer Placeholder 5">
            <a:extLst>
              <a:ext uri="{FF2B5EF4-FFF2-40B4-BE49-F238E27FC236}">
                <a16:creationId xmlns:a16="http://schemas.microsoft.com/office/drawing/2014/main" id="{5288B5D8-E15B-BE38-2A89-BD0F02E1A04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67ECC26-B78C-4CBD-6883-97E80D3E5165}"/>
              </a:ext>
            </a:extLst>
          </p:cNvPr>
          <p:cNvSpPr>
            <a:spLocks noGrp="1"/>
          </p:cNvSpPr>
          <p:nvPr>
            <p:ph type="sldNum" sz="quarter" idx="12"/>
          </p:nvPr>
        </p:nvSpPr>
        <p:spPr/>
        <p:txBody>
          <a:bodyPr/>
          <a:lstStyle/>
          <a:p>
            <a:fld id="{1CC2C9B9-B4B7-45CC-A7EB-16F8BADE9045}" type="slidenum">
              <a:rPr lang="en-US" smtClean="0"/>
              <a:t>‹#›</a:t>
            </a:fld>
            <a:endParaRPr lang="en-US"/>
          </a:p>
        </p:txBody>
      </p:sp>
      <p:sp>
        <p:nvSpPr>
          <p:cNvPr id="11" name="Rectangle 10">
            <a:extLst>
              <a:ext uri="{FF2B5EF4-FFF2-40B4-BE49-F238E27FC236}">
                <a16:creationId xmlns:a16="http://schemas.microsoft.com/office/drawing/2014/main" id="{96AAC029-BE5C-900C-E7D2-DE6E31789D1E}"/>
              </a:ext>
              <a:ext uri="{C183D7F6-B498-43B3-948B-1728B52AA6E4}">
                <adec:decorative xmlns:adec="http://schemas.microsoft.com/office/drawing/2017/decorative" val="1"/>
              </a:ext>
            </a:extLst>
          </p:cNvPr>
          <p:cNvSpPr/>
          <p:nvPr/>
        </p:nvSpPr>
        <p:spPr>
          <a:xfrm>
            <a:off x="933198" y="931857"/>
            <a:ext cx="4305523" cy="4996302"/>
          </a:xfrm>
          <a:prstGeom prst="rect">
            <a:avLst/>
          </a:pr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267098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A04EAA-30F7-390A-C77C-2E5BD8218BC0}"/>
              </a:ext>
            </a:extLst>
          </p:cNvPr>
          <p:cNvSpPr>
            <a:spLocks noGrp="1"/>
          </p:cNvSpPr>
          <p:nvPr>
            <p:ph type="title"/>
          </p:nvPr>
        </p:nvSpPr>
        <p:spPr>
          <a:xfrm>
            <a:off x="1380120" y="1391478"/>
            <a:ext cx="3322510" cy="2037522"/>
          </a:xfrm>
        </p:spPr>
        <p:txBody>
          <a:bodyPr anchor="t">
            <a:normAutofit/>
          </a:bodyPr>
          <a:lstStyle>
            <a:lvl1pPr>
              <a:defRPr sz="2400"/>
            </a:lvl1pPr>
          </a:lstStyle>
          <a:p>
            <a:r>
              <a:rPr lang="en-US" dirty="0"/>
              <a:t>Click to edit Master title style</a:t>
            </a:r>
          </a:p>
        </p:txBody>
      </p:sp>
      <p:sp useBgFill="1">
        <p:nvSpPr>
          <p:cNvPr id="3" name="Picture Placeholder 2">
            <a:extLst>
              <a:ext uri="{FF2B5EF4-FFF2-40B4-BE49-F238E27FC236}">
                <a16:creationId xmlns:a16="http://schemas.microsoft.com/office/drawing/2014/main" id="{513A1C34-81AC-D534-67B1-42721228935F}"/>
              </a:ext>
            </a:extLst>
          </p:cNvPr>
          <p:cNvSpPr>
            <a:spLocks noGrp="1"/>
          </p:cNvSpPr>
          <p:nvPr>
            <p:ph type="pic" idx="1"/>
          </p:nvPr>
        </p:nvSpPr>
        <p:spPr>
          <a:xfrm>
            <a:off x="5907143" y="931857"/>
            <a:ext cx="5351659" cy="499630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C0E1012D-3524-26C6-64C1-8CE6E7A9A29B}"/>
              </a:ext>
            </a:extLst>
          </p:cNvPr>
          <p:cNvSpPr>
            <a:spLocks noGrp="1"/>
          </p:cNvSpPr>
          <p:nvPr>
            <p:ph type="body" sz="half" idx="2"/>
          </p:nvPr>
        </p:nvSpPr>
        <p:spPr>
          <a:xfrm>
            <a:off x="1380120" y="3742792"/>
            <a:ext cx="3322510" cy="1590261"/>
          </a:xfrm>
        </p:spPr>
        <p:txBody>
          <a:bodyPr anchor="b">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7E8FA6D7-1BE0-F14D-A2F7-4836180BC3B9}"/>
              </a:ext>
            </a:extLst>
          </p:cNvPr>
          <p:cNvSpPr>
            <a:spLocks noGrp="1"/>
          </p:cNvSpPr>
          <p:nvPr>
            <p:ph type="dt" sz="half" idx="10"/>
          </p:nvPr>
        </p:nvSpPr>
        <p:spPr/>
        <p:txBody>
          <a:bodyPr/>
          <a:lstStyle/>
          <a:p>
            <a:fld id="{E7736193-EDE3-4BB5-AE5F-E6E5472AB8BE}" type="datetimeFigureOut">
              <a:rPr lang="en-US" smtClean="0"/>
              <a:t>1/6/2025</a:t>
            </a:fld>
            <a:endParaRPr lang="en-US"/>
          </a:p>
        </p:txBody>
      </p:sp>
      <p:sp>
        <p:nvSpPr>
          <p:cNvPr id="6" name="Footer Placeholder 5">
            <a:extLst>
              <a:ext uri="{FF2B5EF4-FFF2-40B4-BE49-F238E27FC236}">
                <a16:creationId xmlns:a16="http://schemas.microsoft.com/office/drawing/2014/main" id="{0556B5AC-3F20-FDC1-D579-7C4C6B4ED03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E074ACA-1D54-81FA-70B1-31AB3011B3C6}"/>
              </a:ext>
            </a:extLst>
          </p:cNvPr>
          <p:cNvSpPr>
            <a:spLocks noGrp="1"/>
          </p:cNvSpPr>
          <p:nvPr>
            <p:ph type="sldNum" sz="quarter" idx="12"/>
          </p:nvPr>
        </p:nvSpPr>
        <p:spPr/>
        <p:txBody>
          <a:bodyPr/>
          <a:lstStyle/>
          <a:p>
            <a:fld id="{1CC2C9B9-B4B7-45CC-A7EB-16F8BADE9045}" type="slidenum">
              <a:rPr lang="en-US" smtClean="0"/>
              <a:t>‹#›</a:t>
            </a:fld>
            <a:endParaRPr lang="en-US"/>
          </a:p>
        </p:txBody>
      </p:sp>
      <p:sp>
        <p:nvSpPr>
          <p:cNvPr id="9" name="Rectangle 8">
            <a:extLst>
              <a:ext uri="{FF2B5EF4-FFF2-40B4-BE49-F238E27FC236}">
                <a16:creationId xmlns:a16="http://schemas.microsoft.com/office/drawing/2014/main" id="{4DD8EE65-D4F9-418A-1628-F5DFD3DBA24E}"/>
              </a:ext>
              <a:ext uri="{C183D7F6-B498-43B3-948B-1728B52AA6E4}">
                <adec:decorative xmlns:adec="http://schemas.microsoft.com/office/drawing/2017/decorative" val="1"/>
              </a:ext>
            </a:extLst>
          </p:cNvPr>
          <p:cNvSpPr/>
          <p:nvPr/>
        </p:nvSpPr>
        <p:spPr>
          <a:xfrm>
            <a:off x="933198" y="931857"/>
            <a:ext cx="4305523" cy="4996302"/>
          </a:xfrm>
          <a:prstGeom prst="rect">
            <a:avLst/>
          </a:pr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7756275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6792104-6F24-CD50-F55E-22A55084DDC9}"/>
              </a:ext>
            </a:extLst>
          </p:cNvPr>
          <p:cNvSpPr>
            <a:spLocks noGrp="1"/>
          </p:cNvSpPr>
          <p:nvPr>
            <p:ph type="title"/>
          </p:nvPr>
        </p:nvSpPr>
        <p:spPr>
          <a:xfrm>
            <a:off x="1620442" y="1233199"/>
            <a:ext cx="8977511" cy="1073825"/>
          </a:xfrm>
          <a:prstGeom prst="rect">
            <a:avLst/>
          </a:prstGeom>
        </p:spPr>
        <p:txBody>
          <a:bodyPr vert="horz" lIns="91440" tIns="45720" rIns="91440" bIns="45720" rtlCol="0" anchor="b">
            <a:normAutofit/>
          </a:bodyPr>
          <a:lstStyle/>
          <a:p>
            <a:r>
              <a:rPr lang="en-US" dirty="0"/>
              <a:t>Click to edit Master title style</a:t>
            </a:r>
          </a:p>
        </p:txBody>
      </p:sp>
      <p:sp>
        <p:nvSpPr>
          <p:cNvPr id="3" name="Text Placeholder 2">
            <a:extLst>
              <a:ext uri="{FF2B5EF4-FFF2-40B4-BE49-F238E27FC236}">
                <a16:creationId xmlns:a16="http://schemas.microsoft.com/office/drawing/2014/main" id="{2D1059CB-D00E-398D-E4D9-59792FC40A4C}"/>
              </a:ext>
            </a:extLst>
          </p:cNvPr>
          <p:cNvSpPr>
            <a:spLocks noGrp="1"/>
          </p:cNvSpPr>
          <p:nvPr>
            <p:ph type="body" idx="1"/>
          </p:nvPr>
        </p:nvSpPr>
        <p:spPr>
          <a:xfrm>
            <a:off x="1620444" y="2419639"/>
            <a:ext cx="8977509" cy="3141785"/>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F8DFBC38-D897-7CBE-AC89-A95A2222D7C8}"/>
              </a:ext>
            </a:extLst>
          </p:cNvPr>
          <p:cNvSpPr>
            <a:spLocks noGrp="1"/>
          </p:cNvSpPr>
          <p:nvPr>
            <p:ph type="dt" sz="half" idx="2"/>
          </p:nvPr>
        </p:nvSpPr>
        <p:spPr>
          <a:xfrm>
            <a:off x="847726" y="6199188"/>
            <a:ext cx="2743200" cy="365125"/>
          </a:xfrm>
          <a:prstGeom prst="rect">
            <a:avLst/>
          </a:prstGeom>
        </p:spPr>
        <p:txBody>
          <a:bodyPr vert="horz" lIns="91440" tIns="45720" rIns="91440" bIns="45720" rtlCol="0" anchor="ctr"/>
          <a:lstStyle>
            <a:lvl1pPr algn="l">
              <a:defRPr sz="1050">
                <a:solidFill>
                  <a:schemeClr val="tx1"/>
                </a:solidFill>
                <a:latin typeface="+mn-lt"/>
              </a:defRPr>
            </a:lvl1pPr>
          </a:lstStyle>
          <a:p>
            <a:fld id="{E7736193-EDE3-4BB5-AE5F-E6E5472AB8BE}" type="datetimeFigureOut">
              <a:rPr lang="en-US" smtClean="0"/>
              <a:t>1/6/2025</a:t>
            </a:fld>
            <a:endParaRPr lang="en-US"/>
          </a:p>
        </p:txBody>
      </p:sp>
      <p:sp>
        <p:nvSpPr>
          <p:cNvPr id="5" name="Footer Placeholder 4">
            <a:extLst>
              <a:ext uri="{FF2B5EF4-FFF2-40B4-BE49-F238E27FC236}">
                <a16:creationId xmlns:a16="http://schemas.microsoft.com/office/drawing/2014/main" id="{E6728008-2A03-D518-4A75-30816EB0D198}"/>
              </a:ext>
            </a:extLst>
          </p:cNvPr>
          <p:cNvSpPr>
            <a:spLocks noGrp="1"/>
          </p:cNvSpPr>
          <p:nvPr>
            <p:ph type="ftr" sz="quarter" idx="3"/>
          </p:nvPr>
        </p:nvSpPr>
        <p:spPr>
          <a:xfrm>
            <a:off x="7286625" y="6199188"/>
            <a:ext cx="3409951" cy="365125"/>
          </a:xfrm>
          <a:prstGeom prst="rect">
            <a:avLst/>
          </a:prstGeom>
        </p:spPr>
        <p:txBody>
          <a:bodyPr vert="horz" lIns="91440" tIns="45720" rIns="91440" bIns="45720" rtlCol="0" anchor="ctr"/>
          <a:lstStyle>
            <a:lvl1pPr algn="r">
              <a:defRPr sz="1050">
                <a:solidFill>
                  <a:schemeClr val="tx1"/>
                </a:solidFill>
                <a:latin typeface="+mn-lt"/>
              </a:defRPr>
            </a:lvl1pPr>
          </a:lstStyle>
          <a:p>
            <a:endParaRPr lang="en-US"/>
          </a:p>
        </p:txBody>
      </p:sp>
      <p:sp>
        <p:nvSpPr>
          <p:cNvPr id="6" name="Slide Number Placeholder 5">
            <a:extLst>
              <a:ext uri="{FF2B5EF4-FFF2-40B4-BE49-F238E27FC236}">
                <a16:creationId xmlns:a16="http://schemas.microsoft.com/office/drawing/2014/main" id="{F3691D49-2BD8-1C36-B43A-CF2F9177769B}"/>
              </a:ext>
            </a:extLst>
          </p:cNvPr>
          <p:cNvSpPr>
            <a:spLocks noGrp="1"/>
          </p:cNvSpPr>
          <p:nvPr>
            <p:ph type="sldNum" sz="quarter" idx="4"/>
          </p:nvPr>
        </p:nvSpPr>
        <p:spPr>
          <a:xfrm>
            <a:off x="10696577" y="6199188"/>
            <a:ext cx="619125" cy="365125"/>
          </a:xfrm>
          <a:prstGeom prst="rect">
            <a:avLst/>
          </a:prstGeom>
        </p:spPr>
        <p:txBody>
          <a:bodyPr vert="horz" lIns="91440" tIns="45720" rIns="91440" bIns="45720" rtlCol="0" anchor="ctr"/>
          <a:lstStyle>
            <a:lvl1pPr algn="r">
              <a:defRPr sz="1050">
                <a:solidFill>
                  <a:schemeClr val="tx1"/>
                </a:solidFill>
                <a:latin typeface="+mn-lt"/>
              </a:defRPr>
            </a:lvl1pPr>
          </a:lstStyle>
          <a:p>
            <a:fld id="{1CC2C9B9-B4B7-45CC-A7EB-16F8BADE9045}" type="slidenum">
              <a:rPr lang="en-US" smtClean="0"/>
              <a:t>‹#›</a:t>
            </a:fld>
            <a:endParaRPr lang="en-US"/>
          </a:p>
        </p:txBody>
      </p:sp>
      <p:sp>
        <p:nvSpPr>
          <p:cNvPr id="8" name="Rectangle 7">
            <a:extLst>
              <a:ext uri="{FF2B5EF4-FFF2-40B4-BE49-F238E27FC236}">
                <a16:creationId xmlns:a16="http://schemas.microsoft.com/office/drawing/2014/main" id="{5BE2A49E-0BD9-321C-F602-AFA2FCF9B27B}"/>
              </a:ext>
              <a:ext uri="{C183D7F6-B498-43B3-948B-1728B52AA6E4}">
                <adec:decorative xmlns:adec="http://schemas.microsoft.com/office/drawing/2017/decorative" val="1"/>
              </a:ext>
            </a:extLst>
          </p:cNvPr>
          <p:cNvSpPr/>
          <p:nvPr/>
        </p:nvSpPr>
        <p:spPr>
          <a:xfrm>
            <a:off x="933198" y="931857"/>
            <a:ext cx="10326946" cy="4996302"/>
          </a:xfrm>
          <a:prstGeom prst="rect">
            <a:avLst/>
          </a:pr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66044706"/>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120000"/>
        </a:lnSpc>
        <a:spcBef>
          <a:spcPct val="0"/>
        </a:spcBef>
        <a:buNone/>
        <a:defRPr sz="2800" b="1" kern="1200" cap="all" spc="50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18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5.jp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hyperlink" Target="https://leahmginsberg.com/teaching/2025Spring/MET2124" TargetMode="External"/><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C6D0E250-E524-7326-1DB9-2758E3348A8D}"/>
            </a:ext>
          </a:extLst>
        </p:cNvPr>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684ABED7-2107-6330-F8DC-0DBC6C7E03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Trade Gothic Next Light"/>
              <a:ea typeface="+mn-ea"/>
              <a:cs typeface="+mn-cs"/>
            </a:endParaRPr>
          </a:p>
        </p:txBody>
      </p:sp>
      <p:sp>
        <p:nvSpPr>
          <p:cNvPr id="20" name="Rectangle 19">
            <a:extLst>
              <a:ext uri="{FF2B5EF4-FFF2-40B4-BE49-F238E27FC236}">
                <a16:creationId xmlns:a16="http://schemas.microsoft.com/office/drawing/2014/main" id="{29EB3B4C-ABCB-CC96-D70C-9BCFC79163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rgbClr val="000000"/>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Trade Gothic Next Light"/>
              <a:ea typeface="+mn-ea"/>
              <a:cs typeface="+mn-cs"/>
            </a:endParaRPr>
          </a:p>
        </p:txBody>
      </p:sp>
      <p:pic>
        <p:nvPicPr>
          <p:cNvPr id="4" name="Picture 3" descr="Vector background of vibrant colors splashing">
            <a:extLst>
              <a:ext uri="{FF2B5EF4-FFF2-40B4-BE49-F238E27FC236}">
                <a16:creationId xmlns:a16="http://schemas.microsoft.com/office/drawing/2014/main" id="{6FD74070-F09F-1594-EC03-46E1A2AB18C4}"/>
              </a:ext>
            </a:extLst>
          </p:cNvPr>
          <p:cNvPicPr>
            <a:picLocks noChangeAspect="1"/>
          </p:cNvPicPr>
          <p:nvPr/>
        </p:nvPicPr>
        <p:blipFill>
          <a:blip r:embed="rId2">
            <a:alphaModFix amt="50000"/>
          </a:blip>
          <a:srcRect t="17279"/>
          <a:stretch/>
        </p:blipFill>
        <p:spPr>
          <a:xfrm>
            <a:off x="1" y="10"/>
            <a:ext cx="12191998" cy="6857990"/>
          </a:xfrm>
          <a:prstGeom prst="rect">
            <a:avLst/>
          </a:prstGeom>
        </p:spPr>
      </p:pic>
      <p:sp>
        <p:nvSpPr>
          <p:cNvPr id="22" name="Freeform: Shape 21">
            <a:extLst>
              <a:ext uri="{FF2B5EF4-FFF2-40B4-BE49-F238E27FC236}">
                <a16:creationId xmlns:a16="http://schemas.microsoft.com/office/drawing/2014/main" id="{CB777E22-562B-832A-2088-43CF115AF5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V="1">
            <a:off x="934286" y="934038"/>
            <a:ext cx="4316884" cy="4991433"/>
          </a:xfrm>
          <a:custGeom>
            <a:avLst/>
            <a:gdLst>
              <a:gd name="connsiteX0" fmla="*/ 0 w 9985794"/>
              <a:gd name="connsiteY0" fmla="*/ 0 h 4920343"/>
              <a:gd name="connsiteX1" fmla="*/ 9985794 w 9985794"/>
              <a:gd name="connsiteY1" fmla="*/ 0 h 4920343"/>
              <a:gd name="connsiteX2" fmla="*/ 9985794 w 9985794"/>
              <a:gd name="connsiteY2" fmla="*/ 4920343 h 4920343"/>
              <a:gd name="connsiteX3" fmla="*/ 0 w 9985794"/>
              <a:gd name="connsiteY3" fmla="*/ 4920343 h 4920343"/>
              <a:gd name="connsiteX4" fmla="*/ 0 w 9985794"/>
              <a:gd name="connsiteY4" fmla="*/ 4119525 h 4920343"/>
              <a:gd name="connsiteX5" fmla="*/ 4905554 w 9985794"/>
              <a:gd name="connsiteY5" fmla="*/ 4119525 h 4920343"/>
              <a:gd name="connsiteX6" fmla="*/ 4905554 w 9985794"/>
              <a:gd name="connsiteY6" fmla="*/ 1451087 h 4920343"/>
              <a:gd name="connsiteX7" fmla="*/ 0 w 9985794"/>
              <a:gd name="connsiteY7" fmla="*/ 1451087 h 4920343"/>
              <a:gd name="connsiteX0" fmla="*/ 4905554 w 9985794"/>
              <a:gd name="connsiteY0" fmla="*/ 4119525 h 4920343"/>
              <a:gd name="connsiteX1" fmla="*/ 4905554 w 9985794"/>
              <a:gd name="connsiteY1" fmla="*/ 1451087 h 4920343"/>
              <a:gd name="connsiteX2" fmla="*/ 0 w 9985794"/>
              <a:gd name="connsiteY2" fmla="*/ 1451087 h 4920343"/>
              <a:gd name="connsiteX3" fmla="*/ 0 w 9985794"/>
              <a:gd name="connsiteY3" fmla="*/ 0 h 4920343"/>
              <a:gd name="connsiteX4" fmla="*/ 9985794 w 9985794"/>
              <a:gd name="connsiteY4" fmla="*/ 0 h 4920343"/>
              <a:gd name="connsiteX5" fmla="*/ 9985794 w 9985794"/>
              <a:gd name="connsiteY5" fmla="*/ 4920343 h 4920343"/>
              <a:gd name="connsiteX6" fmla="*/ 0 w 9985794"/>
              <a:gd name="connsiteY6" fmla="*/ 4920343 h 4920343"/>
              <a:gd name="connsiteX7" fmla="*/ 0 w 9985794"/>
              <a:gd name="connsiteY7" fmla="*/ 4119525 h 4920343"/>
              <a:gd name="connsiteX8" fmla="*/ 4996994 w 9985794"/>
              <a:gd name="connsiteY8" fmla="*/ 4210965 h 4920343"/>
              <a:gd name="connsiteX0" fmla="*/ 4905554 w 9985794"/>
              <a:gd name="connsiteY0" fmla="*/ 4119525 h 4920343"/>
              <a:gd name="connsiteX1" fmla="*/ 4905554 w 9985794"/>
              <a:gd name="connsiteY1" fmla="*/ 1451087 h 4920343"/>
              <a:gd name="connsiteX2" fmla="*/ 0 w 9985794"/>
              <a:gd name="connsiteY2" fmla="*/ 1451087 h 4920343"/>
              <a:gd name="connsiteX3" fmla="*/ 0 w 9985794"/>
              <a:gd name="connsiteY3" fmla="*/ 0 h 4920343"/>
              <a:gd name="connsiteX4" fmla="*/ 9985794 w 9985794"/>
              <a:gd name="connsiteY4" fmla="*/ 0 h 4920343"/>
              <a:gd name="connsiteX5" fmla="*/ 9985794 w 9985794"/>
              <a:gd name="connsiteY5" fmla="*/ 4920343 h 4920343"/>
              <a:gd name="connsiteX6" fmla="*/ 0 w 9985794"/>
              <a:gd name="connsiteY6" fmla="*/ 4920343 h 4920343"/>
              <a:gd name="connsiteX7" fmla="*/ 0 w 9985794"/>
              <a:gd name="connsiteY7" fmla="*/ 4119525 h 4920343"/>
              <a:gd name="connsiteX0" fmla="*/ 4905554 w 9985794"/>
              <a:gd name="connsiteY0" fmla="*/ 1451087 h 4920343"/>
              <a:gd name="connsiteX1" fmla="*/ 0 w 9985794"/>
              <a:gd name="connsiteY1" fmla="*/ 1451087 h 4920343"/>
              <a:gd name="connsiteX2" fmla="*/ 0 w 9985794"/>
              <a:gd name="connsiteY2" fmla="*/ 0 h 4920343"/>
              <a:gd name="connsiteX3" fmla="*/ 9985794 w 9985794"/>
              <a:gd name="connsiteY3" fmla="*/ 0 h 4920343"/>
              <a:gd name="connsiteX4" fmla="*/ 9985794 w 9985794"/>
              <a:gd name="connsiteY4" fmla="*/ 4920343 h 4920343"/>
              <a:gd name="connsiteX5" fmla="*/ 0 w 9985794"/>
              <a:gd name="connsiteY5" fmla="*/ 4920343 h 4920343"/>
              <a:gd name="connsiteX6" fmla="*/ 0 w 9985794"/>
              <a:gd name="connsiteY6" fmla="*/ 4119525 h 4920343"/>
              <a:gd name="connsiteX0" fmla="*/ 0 w 9985794"/>
              <a:gd name="connsiteY0" fmla="*/ 1451087 h 4920343"/>
              <a:gd name="connsiteX1" fmla="*/ 0 w 9985794"/>
              <a:gd name="connsiteY1" fmla="*/ 0 h 4920343"/>
              <a:gd name="connsiteX2" fmla="*/ 9985794 w 9985794"/>
              <a:gd name="connsiteY2" fmla="*/ 0 h 4920343"/>
              <a:gd name="connsiteX3" fmla="*/ 9985794 w 9985794"/>
              <a:gd name="connsiteY3" fmla="*/ 4920343 h 4920343"/>
              <a:gd name="connsiteX4" fmla="*/ 0 w 9985794"/>
              <a:gd name="connsiteY4" fmla="*/ 4920343 h 4920343"/>
              <a:gd name="connsiteX5" fmla="*/ 0 w 9985794"/>
              <a:gd name="connsiteY5" fmla="*/ 4119525 h 4920343"/>
              <a:gd name="connsiteX0" fmla="*/ 0 w 10019371"/>
              <a:gd name="connsiteY0" fmla="*/ 1655069 h 4920343"/>
              <a:gd name="connsiteX1" fmla="*/ 33577 w 10019371"/>
              <a:gd name="connsiteY1" fmla="*/ 0 h 4920343"/>
              <a:gd name="connsiteX2" fmla="*/ 10019371 w 10019371"/>
              <a:gd name="connsiteY2" fmla="*/ 0 h 4920343"/>
              <a:gd name="connsiteX3" fmla="*/ 10019371 w 10019371"/>
              <a:gd name="connsiteY3" fmla="*/ 4920343 h 4920343"/>
              <a:gd name="connsiteX4" fmla="*/ 33577 w 10019371"/>
              <a:gd name="connsiteY4" fmla="*/ 4920343 h 4920343"/>
              <a:gd name="connsiteX5" fmla="*/ 33577 w 10019371"/>
              <a:gd name="connsiteY5" fmla="*/ 4119525 h 4920343"/>
              <a:gd name="connsiteX0" fmla="*/ 0 w 9991028"/>
              <a:gd name="connsiteY0" fmla="*/ 1645173 h 4920343"/>
              <a:gd name="connsiteX1" fmla="*/ 5234 w 9991028"/>
              <a:gd name="connsiteY1" fmla="*/ 0 h 4920343"/>
              <a:gd name="connsiteX2" fmla="*/ 9991028 w 9991028"/>
              <a:gd name="connsiteY2" fmla="*/ 0 h 4920343"/>
              <a:gd name="connsiteX3" fmla="*/ 9991028 w 9991028"/>
              <a:gd name="connsiteY3" fmla="*/ 4920343 h 4920343"/>
              <a:gd name="connsiteX4" fmla="*/ 5234 w 9991028"/>
              <a:gd name="connsiteY4" fmla="*/ 4920343 h 4920343"/>
              <a:gd name="connsiteX5" fmla="*/ 5234 w 9991028"/>
              <a:gd name="connsiteY5" fmla="*/ 4119525 h 4920343"/>
              <a:gd name="connsiteX0" fmla="*/ 59 w 9986364"/>
              <a:gd name="connsiteY0" fmla="*/ 1639236 h 4920343"/>
              <a:gd name="connsiteX1" fmla="*/ 570 w 9986364"/>
              <a:gd name="connsiteY1" fmla="*/ 0 h 4920343"/>
              <a:gd name="connsiteX2" fmla="*/ 9986364 w 9986364"/>
              <a:gd name="connsiteY2" fmla="*/ 0 h 4920343"/>
              <a:gd name="connsiteX3" fmla="*/ 9986364 w 9986364"/>
              <a:gd name="connsiteY3" fmla="*/ 4920343 h 4920343"/>
              <a:gd name="connsiteX4" fmla="*/ 570 w 9986364"/>
              <a:gd name="connsiteY4" fmla="*/ 4920343 h 4920343"/>
              <a:gd name="connsiteX5" fmla="*/ 570 w 9986364"/>
              <a:gd name="connsiteY5" fmla="*/ 4119525 h 4920343"/>
              <a:gd name="connsiteX0" fmla="*/ 60 w 9986364"/>
              <a:gd name="connsiteY0" fmla="*/ 1847740 h 4920343"/>
              <a:gd name="connsiteX1" fmla="*/ 570 w 9986364"/>
              <a:gd name="connsiteY1" fmla="*/ 0 h 4920343"/>
              <a:gd name="connsiteX2" fmla="*/ 9986364 w 9986364"/>
              <a:gd name="connsiteY2" fmla="*/ 0 h 4920343"/>
              <a:gd name="connsiteX3" fmla="*/ 9986364 w 9986364"/>
              <a:gd name="connsiteY3" fmla="*/ 4920343 h 4920343"/>
              <a:gd name="connsiteX4" fmla="*/ 570 w 9986364"/>
              <a:gd name="connsiteY4" fmla="*/ 4920343 h 4920343"/>
              <a:gd name="connsiteX5" fmla="*/ 570 w 9986364"/>
              <a:gd name="connsiteY5" fmla="*/ 4119525 h 4920343"/>
              <a:gd name="connsiteX0" fmla="*/ 11626 w 9985937"/>
              <a:gd name="connsiteY0" fmla="*/ 1797498 h 4920343"/>
              <a:gd name="connsiteX1" fmla="*/ 143 w 9985937"/>
              <a:gd name="connsiteY1" fmla="*/ 0 h 4920343"/>
              <a:gd name="connsiteX2" fmla="*/ 9985937 w 9985937"/>
              <a:gd name="connsiteY2" fmla="*/ 0 h 4920343"/>
              <a:gd name="connsiteX3" fmla="*/ 9985937 w 9985937"/>
              <a:gd name="connsiteY3" fmla="*/ 4920343 h 4920343"/>
              <a:gd name="connsiteX4" fmla="*/ 143 w 9985937"/>
              <a:gd name="connsiteY4" fmla="*/ 4920343 h 4920343"/>
              <a:gd name="connsiteX5" fmla="*/ 143 w 9985937"/>
              <a:gd name="connsiteY5" fmla="*/ 4119525 h 4920343"/>
              <a:gd name="connsiteX0" fmla="*/ 62 w 9986364"/>
              <a:gd name="connsiteY0" fmla="*/ 1779914 h 4920343"/>
              <a:gd name="connsiteX1" fmla="*/ 570 w 9986364"/>
              <a:gd name="connsiteY1" fmla="*/ 0 h 4920343"/>
              <a:gd name="connsiteX2" fmla="*/ 9986364 w 9986364"/>
              <a:gd name="connsiteY2" fmla="*/ 0 h 4920343"/>
              <a:gd name="connsiteX3" fmla="*/ 9986364 w 9986364"/>
              <a:gd name="connsiteY3" fmla="*/ 4920343 h 4920343"/>
              <a:gd name="connsiteX4" fmla="*/ 570 w 9986364"/>
              <a:gd name="connsiteY4" fmla="*/ 4920343 h 4920343"/>
              <a:gd name="connsiteX5" fmla="*/ 570 w 9986364"/>
              <a:gd name="connsiteY5" fmla="*/ 4119525 h 4920343"/>
              <a:gd name="connsiteX0" fmla="*/ 17584 w 9985899"/>
              <a:gd name="connsiteY0" fmla="*/ 1779914 h 4920343"/>
              <a:gd name="connsiteX1" fmla="*/ 105 w 9985899"/>
              <a:gd name="connsiteY1" fmla="*/ 0 h 4920343"/>
              <a:gd name="connsiteX2" fmla="*/ 9985899 w 9985899"/>
              <a:gd name="connsiteY2" fmla="*/ 0 h 4920343"/>
              <a:gd name="connsiteX3" fmla="*/ 9985899 w 9985899"/>
              <a:gd name="connsiteY3" fmla="*/ 4920343 h 4920343"/>
              <a:gd name="connsiteX4" fmla="*/ 105 w 9985899"/>
              <a:gd name="connsiteY4" fmla="*/ 4920343 h 4920343"/>
              <a:gd name="connsiteX5" fmla="*/ 105 w 9985899"/>
              <a:gd name="connsiteY5" fmla="*/ 4119525 h 4920343"/>
              <a:gd name="connsiteX0" fmla="*/ 17584 w 9985899"/>
              <a:gd name="connsiteY0" fmla="*/ 1779914 h 4920343"/>
              <a:gd name="connsiteX1" fmla="*/ 105 w 9985899"/>
              <a:gd name="connsiteY1" fmla="*/ 0 h 4920343"/>
              <a:gd name="connsiteX2" fmla="*/ 9985899 w 9985899"/>
              <a:gd name="connsiteY2" fmla="*/ 0 h 4920343"/>
              <a:gd name="connsiteX3" fmla="*/ 9985899 w 9985899"/>
              <a:gd name="connsiteY3" fmla="*/ 4920343 h 4920343"/>
              <a:gd name="connsiteX4" fmla="*/ 105 w 9985899"/>
              <a:gd name="connsiteY4" fmla="*/ 4920343 h 4920343"/>
              <a:gd name="connsiteX5" fmla="*/ 3331 w 9985899"/>
              <a:gd name="connsiteY5" fmla="*/ 4251727 h 4920343"/>
              <a:gd name="connsiteX0" fmla="*/ 23936 w 9992251"/>
              <a:gd name="connsiteY0" fmla="*/ 1779914 h 4920343"/>
              <a:gd name="connsiteX1" fmla="*/ 6457 w 9992251"/>
              <a:gd name="connsiteY1" fmla="*/ 0 h 4920343"/>
              <a:gd name="connsiteX2" fmla="*/ 9992251 w 9992251"/>
              <a:gd name="connsiteY2" fmla="*/ 0 h 4920343"/>
              <a:gd name="connsiteX3" fmla="*/ 9992251 w 9992251"/>
              <a:gd name="connsiteY3" fmla="*/ 4920343 h 4920343"/>
              <a:gd name="connsiteX4" fmla="*/ 6457 w 9992251"/>
              <a:gd name="connsiteY4" fmla="*/ 4920343 h 4920343"/>
              <a:gd name="connsiteX5" fmla="*/ 0 w 9992251"/>
              <a:gd name="connsiteY5" fmla="*/ 4250393 h 4920343"/>
              <a:gd name="connsiteX0" fmla="*/ 20707 w 9989022"/>
              <a:gd name="connsiteY0" fmla="*/ 1779914 h 4920343"/>
              <a:gd name="connsiteX1" fmla="*/ 3228 w 9989022"/>
              <a:gd name="connsiteY1" fmla="*/ 0 h 4920343"/>
              <a:gd name="connsiteX2" fmla="*/ 9989022 w 9989022"/>
              <a:gd name="connsiteY2" fmla="*/ 0 h 4920343"/>
              <a:gd name="connsiteX3" fmla="*/ 9989022 w 9989022"/>
              <a:gd name="connsiteY3" fmla="*/ 4920343 h 4920343"/>
              <a:gd name="connsiteX4" fmla="*/ 3228 w 9989022"/>
              <a:gd name="connsiteY4" fmla="*/ 4920343 h 4920343"/>
              <a:gd name="connsiteX5" fmla="*/ 0 w 9989022"/>
              <a:gd name="connsiteY5" fmla="*/ 4250394 h 4920343"/>
              <a:gd name="connsiteX0" fmla="*/ 17583 w 9985898"/>
              <a:gd name="connsiteY0" fmla="*/ 1779914 h 4920343"/>
              <a:gd name="connsiteX1" fmla="*/ 104 w 9985898"/>
              <a:gd name="connsiteY1" fmla="*/ 0 h 4920343"/>
              <a:gd name="connsiteX2" fmla="*/ 9985898 w 9985898"/>
              <a:gd name="connsiteY2" fmla="*/ 0 h 4920343"/>
              <a:gd name="connsiteX3" fmla="*/ 9985898 w 9985898"/>
              <a:gd name="connsiteY3" fmla="*/ 4920343 h 4920343"/>
              <a:gd name="connsiteX4" fmla="*/ 104 w 9985898"/>
              <a:gd name="connsiteY4" fmla="*/ 4920343 h 4920343"/>
              <a:gd name="connsiteX5" fmla="*/ 6559 w 9985898"/>
              <a:gd name="connsiteY5" fmla="*/ 4251729 h 4920343"/>
              <a:gd name="connsiteX0" fmla="*/ 23935 w 9992250"/>
              <a:gd name="connsiteY0" fmla="*/ 1779914 h 4920343"/>
              <a:gd name="connsiteX1" fmla="*/ 6456 w 9992250"/>
              <a:gd name="connsiteY1" fmla="*/ 0 h 4920343"/>
              <a:gd name="connsiteX2" fmla="*/ 9992250 w 9992250"/>
              <a:gd name="connsiteY2" fmla="*/ 0 h 4920343"/>
              <a:gd name="connsiteX3" fmla="*/ 9992250 w 9992250"/>
              <a:gd name="connsiteY3" fmla="*/ 4920343 h 4920343"/>
              <a:gd name="connsiteX4" fmla="*/ 6456 w 9992250"/>
              <a:gd name="connsiteY4" fmla="*/ 4920343 h 4920343"/>
              <a:gd name="connsiteX5" fmla="*/ 0 w 9992250"/>
              <a:gd name="connsiteY5" fmla="*/ 4255735 h 4920343"/>
              <a:gd name="connsiteX0" fmla="*/ 20706 w 9989021"/>
              <a:gd name="connsiteY0" fmla="*/ 1779914 h 4920343"/>
              <a:gd name="connsiteX1" fmla="*/ 3227 w 9989021"/>
              <a:gd name="connsiteY1" fmla="*/ 0 h 4920343"/>
              <a:gd name="connsiteX2" fmla="*/ 9989021 w 9989021"/>
              <a:gd name="connsiteY2" fmla="*/ 0 h 4920343"/>
              <a:gd name="connsiteX3" fmla="*/ 9989021 w 9989021"/>
              <a:gd name="connsiteY3" fmla="*/ 4920343 h 4920343"/>
              <a:gd name="connsiteX4" fmla="*/ 3227 w 9989021"/>
              <a:gd name="connsiteY4" fmla="*/ 4920343 h 4920343"/>
              <a:gd name="connsiteX5" fmla="*/ 0 w 9989021"/>
              <a:gd name="connsiteY5" fmla="*/ 4255735 h 4920343"/>
              <a:gd name="connsiteX0" fmla="*/ 1339 w 9989021"/>
              <a:gd name="connsiteY0" fmla="*/ 2408875 h 4920343"/>
              <a:gd name="connsiteX1" fmla="*/ 3227 w 9989021"/>
              <a:gd name="connsiteY1" fmla="*/ 0 h 4920343"/>
              <a:gd name="connsiteX2" fmla="*/ 9989021 w 9989021"/>
              <a:gd name="connsiteY2" fmla="*/ 0 h 4920343"/>
              <a:gd name="connsiteX3" fmla="*/ 9989021 w 9989021"/>
              <a:gd name="connsiteY3" fmla="*/ 4920343 h 4920343"/>
              <a:gd name="connsiteX4" fmla="*/ 3227 w 9989021"/>
              <a:gd name="connsiteY4" fmla="*/ 4920343 h 4920343"/>
              <a:gd name="connsiteX5" fmla="*/ 0 w 9989021"/>
              <a:gd name="connsiteY5" fmla="*/ 4255735 h 4920343"/>
              <a:gd name="connsiteX0" fmla="*/ 11022 w 9989021"/>
              <a:gd name="connsiteY0" fmla="*/ 2454278 h 4920343"/>
              <a:gd name="connsiteX1" fmla="*/ 3227 w 9989021"/>
              <a:gd name="connsiteY1" fmla="*/ 0 h 4920343"/>
              <a:gd name="connsiteX2" fmla="*/ 9989021 w 9989021"/>
              <a:gd name="connsiteY2" fmla="*/ 0 h 4920343"/>
              <a:gd name="connsiteX3" fmla="*/ 9989021 w 9989021"/>
              <a:gd name="connsiteY3" fmla="*/ 4920343 h 4920343"/>
              <a:gd name="connsiteX4" fmla="*/ 3227 w 9989021"/>
              <a:gd name="connsiteY4" fmla="*/ 4920343 h 4920343"/>
              <a:gd name="connsiteX5" fmla="*/ 0 w 9989021"/>
              <a:gd name="connsiteY5" fmla="*/ 4255735 h 4920343"/>
              <a:gd name="connsiteX0" fmla="*/ 0 w 9990908"/>
              <a:gd name="connsiteY0" fmla="*/ 2455614 h 4920343"/>
              <a:gd name="connsiteX1" fmla="*/ 5114 w 9990908"/>
              <a:gd name="connsiteY1" fmla="*/ 0 h 4920343"/>
              <a:gd name="connsiteX2" fmla="*/ 9990908 w 9990908"/>
              <a:gd name="connsiteY2" fmla="*/ 0 h 4920343"/>
              <a:gd name="connsiteX3" fmla="*/ 9990908 w 9990908"/>
              <a:gd name="connsiteY3" fmla="*/ 4920343 h 4920343"/>
              <a:gd name="connsiteX4" fmla="*/ 5114 w 9990908"/>
              <a:gd name="connsiteY4" fmla="*/ 4920343 h 4920343"/>
              <a:gd name="connsiteX5" fmla="*/ 1887 w 9990908"/>
              <a:gd name="connsiteY5" fmla="*/ 4255735 h 4920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990908" h="4920343">
                <a:moveTo>
                  <a:pt x="0" y="2455614"/>
                </a:moveTo>
                <a:cubicBezTo>
                  <a:pt x="1745" y="1907223"/>
                  <a:pt x="3369" y="548391"/>
                  <a:pt x="5114" y="0"/>
                </a:cubicBezTo>
                <a:lnTo>
                  <a:pt x="9990908" y="0"/>
                </a:lnTo>
                <a:lnTo>
                  <a:pt x="9990908" y="4920343"/>
                </a:lnTo>
                <a:lnTo>
                  <a:pt x="5114" y="4920343"/>
                </a:lnTo>
                <a:cubicBezTo>
                  <a:pt x="5114" y="4653404"/>
                  <a:pt x="1887" y="4522674"/>
                  <a:pt x="1887" y="4255735"/>
                </a:cubicBezTo>
              </a:path>
            </a:pathLst>
          </a:cu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srgbClr val="FFFFFF"/>
              </a:solidFill>
              <a:effectLst/>
              <a:uLnTx/>
              <a:uFillTx/>
              <a:latin typeface="Trade Gothic Next Light"/>
              <a:ea typeface="+mn-ea"/>
              <a:cs typeface="+mn-cs"/>
            </a:endParaRPr>
          </a:p>
        </p:txBody>
      </p:sp>
      <p:sp>
        <p:nvSpPr>
          <p:cNvPr id="2" name="Title 1">
            <a:extLst>
              <a:ext uri="{FF2B5EF4-FFF2-40B4-BE49-F238E27FC236}">
                <a16:creationId xmlns:a16="http://schemas.microsoft.com/office/drawing/2014/main" id="{2C73BBDF-A666-955F-8DEE-02CD66E2B884}"/>
              </a:ext>
            </a:extLst>
          </p:cNvPr>
          <p:cNvSpPr>
            <a:spLocks noGrp="1"/>
          </p:cNvSpPr>
          <p:nvPr>
            <p:ph type="ctrTitle"/>
          </p:nvPr>
        </p:nvSpPr>
        <p:spPr>
          <a:xfrm>
            <a:off x="729620" y="1597224"/>
            <a:ext cx="3939362" cy="1841435"/>
          </a:xfrm>
          <a:noFill/>
        </p:spPr>
        <p:txBody>
          <a:bodyPr anchor="ctr">
            <a:normAutofit/>
          </a:bodyPr>
          <a:lstStyle/>
          <a:p>
            <a:r>
              <a:rPr lang="en-US" dirty="0">
                <a:solidFill>
                  <a:schemeClr val="accent1">
                    <a:lumMod val="60000"/>
                    <a:lumOff val="40000"/>
                  </a:schemeClr>
                </a:solidFill>
              </a:rPr>
              <a:t>Welcome to statics</a:t>
            </a:r>
          </a:p>
        </p:txBody>
      </p:sp>
      <p:sp>
        <p:nvSpPr>
          <p:cNvPr id="3" name="Subtitle 2">
            <a:extLst>
              <a:ext uri="{FF2B5EF4-FFF2-40B4-BE49-F238E27FC236}">
                <a16:creationId xmlns:a16="http://schemas.microsoft.com/office/drawing/2014/main" id="{57E03B2F-82FF-17CD-B1DB-E059EB9B2353}"/>
              </a:ext>
            </a:extLst>
          </p:cNvPr>
          <p:cNvSpPr>
            <a:spLocks noGrp="1"/>
          </p:cNvSpPr>
          <p:nvPr>
            <p:ph type="subTitle" idx="1"/>
          </p:nvPr>
        </p:nvSpPr>
        <p:spPr>
          <a:xfrm>
            <a:off x="1477929" y="4101844"/>
            <a:ext cx="3043621" cy="1319184"/>
          </a:xfrm>
          <a:noFill/>
        </p:spPr>
        <p:txBody>
          <a:bodyPr anchor="b">
            <a:normAutofit/>
          </a:bodyPr>
          <a:lstStyle/>
          <a:p>
            <a:r>
              <a:rPr lang="en-US" dirty="0">
                <a:solidFill>
                  <a:schemeClr val="accent1">
                    <a:lumMod val="60000"/>
                    <a:lumOff val="40000"/>
                  </a:schemeClr>
                </a:solidFill>
              </a:rPr>
              <a:t>MET 2124</a:t>
            </a:r>
          </a:p>
          <a:p>
            <a:r>
              <a:rPr lang="en-US" dirty="0">
                <a:solidFill>
                  <a:schemeClr val="accent1">
                    <a:lumMod val="60000"/>
                    <a:lumOff val="40000"/>
                  </a:schemeClr>
                </a:solidFill>
              </a:rPr>
              <a:t>LEAH GINSBERG, PH.D.</a:t>
            </a:r>
          </a:p>
        </p:txBody>
      </p:sp>
    </p:spTree>
    <p:extLst>
      <p:ext uri="{BB962C8B-B14F-4D97-AF65-F5344CB8AC3E}">
        <p14:creationId xmlns:p14="http://schemas.microsoft.com/office/powerpoint/2010/main" val="14059189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a:extLst>
            <a:ext uri="{FF2B5EF4-FFF2-40B4-BE49-F238E27FC236}">
              <a16:creationId xmlns:a16="http://schemas.microsoft.com/office/drawing/2014/main" id="{F976E000-6293-6C3D-AA5F-63CE495DB6B7}"/>
            </a:ext>
          </a:extLst>
        </p:cNvPr>
        <p:cNvGrpSpPr/>
        <p:nvPr/>
      </p:nvGrpSpPr>
      <p:grpSpPr>
        <a:xfrm>
          <a:off x="0" y="0"/>
          <a:ext cx="0" cy="0"/>
          <a:chOff x="0" y="0"/>
          <a:chExt cx="0" cy="0"/>
        </a:xfrm>
      </p:grpSpPr>
      <p:sp>
        <p:nvSpPr>
          <p:cNvPr id="10" name="Rectangle 9">
            <a:extLst>
              <a:ext uri="{FF2B5EF4-FFF2-40B4-BE49-F238E27FC236}">
                <a16:creationId xmlns:a16="http://schemas.microsoft.com/office/drawing/2014/main" id="{5BE2A49E-0BD9-321C-F602-AFA2FCF9B27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33198" y="931857"/>
            <a:ext cx="10326946" cy="4996302"/>
          </a:xfrm>
          <a:prstGeom prst="rect">
            <a:avLst/>
          </a:pr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812CB9FF-7D0E-C6EE-FD1E-5414C1C2FE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Tower Bridge at dusk">
            <a:extLst>
              <a:ext uri="{FF2B5EF4-FFF2-40B4-BE49-F238E27FC236}">
                <a16:creationId xmlns:a16="http://schemas.microsoft.com/office/drawing/2014/main" id="{305E403F-27CE-428A-6E2C-793B1D405FB7}"/>
              </a:ext>
            </a:extLst>
          </p:cNvPr>
          <p:cNvPicPr>
            <a:picLocks noChangeAspect="1"/>
          </p:cNvPicPr>
          <p:nvPr/>
        </p:nvPicPr>
        <p:blipFill>
          <a:blip r:embed="rId3">
            <a:alphaModFix/>
            <a:extLst>
              <a:ext uri="{28A0092B-C50C-407E-A947-70E740481C1C}">
                <a14:useLocalDpi xmlns:a14="http://schemas.microsoft.com/office/drawing/2010/main" val="0"/>
              </a:ext>
            </a:extLst>
          </a:blip>
          <a:srcRect t="15730"/>
          <a:stretch/>
        </p:blipFill>
        <p:spPr>
          <a:xfrm>
            <a:off x="20" y="10"/>
            <a:ext cx="12191982" cy="6857990"/>
          </a:xfrm>
          <a:prstGeom prst="rect">
            <a:avLst/>
          </a:prstGeom>
        </p:spPr>
      </p:pic>
      <p:sp>
        <p:nvSpPr>
          <p:cNvPr id="14" name="Rectangle 13">
            <a:extLst>
              <a:ext uri="{FF2B5EF4-FFF2-40B4-BE49-F238E27FC236}">
                <a16:creationId xmlns:a16="http://schemas.microsoft.com/office/drawing/2014/main" id="{9D116A30-2A9E-3B9D-13D5-D633F21058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3030" y="4727954"/>
            <a:ext cx="12192001" cy="2128934"/>
          </a:xfrm>
          <a:prstGeom prst="rect">
            <a:avLst/>
          </a:prstGeom>
          <a:gradFill flip="none" rotWithShape="1">
            <a:gsLst>
              <a:gs pos="0">
                <a:srgbClr val="000000">
                  <a:alpha val="38000"/>
                </a:srgbClr>
              </a:gs>
              <a:gs pos="100000">
                <a:srgbClr val="000000">
                  <a:alpha val="0"/>
                </a:srgbClr>
              </a:gs>
              <a:gs pos="56000">
                <a:srgbClr val="000000">
                  <a:alpha val="20000"/>
                </a:srgb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16" name="Rectangle 15">
            <a:extLst>
              <a:ext uri="{FF2B5EF4-FFF2-40B4-BE49-F238E27FC236}">
                <a16:creationId xmlns:a16="http://schemas.microsoft.com/office/drawing/2014/main" id="{AA139E6A-94CB-3729-1976-2DCA57C2BE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030" y="1112"/>
            <a:ext cx="12195029" cy="3790442"/>
          </a:xfrm>
          <a:prstGeom prst="rect">
            <a:avLst/>
          </a:prstGeom>
          <a:gradFill flip="none" rotWithShape="1">
            <a:gsLst>
              <a:gs pos="0">
                <a:srgbClr val="000000">
                  <a:alpha val="56000"/>
                </a:srgbClr>
              </a:gs>
              <a:gs pos="100000">
                <a:srgbClr val="000000">
                  <a:alpha val="0"/>
                </a:srgbClr>
              </a:gs>
              <a:gs pos="60000">
                <a:srgbClr val="000000">
                  <a:alpha val="28000"/>
                </a:srgbClr>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FFFF"/>
              </a:solidFill>
            </a:endParaRPr>
          </a:p>
        </p:txBody>
      </p:sp>
      <p:sp>
        <p:nvSpPr>
          <p:cNvPr id="2" name="Title 1">
            <a:extLst>
              <a:ext uri="{FF2B5EF4-FFF2-40B4-BE49-F238E27FC236}">
                <a16:creationId xmlns:a16="http://schemas.microsoft.com/office/drawing/2014/main" id="{3F50A1C7-D016-5AE0-EB31-E75CFA42C8CD}"/>
              </a:ext>
            </a:extLst>
          </p:cNvPr>
          <p:cNvSpPr>
            <a:spLocks noGrp="1"/>
          </p:cNvSpPr>
          <p:nvPr>
            <p:ph type="title"/>
          </p:nvPr>
        </p:nvSpPr>
        <p:spPr>
          <a:xfrm>
            <a:off x="781175" y="703736"/>
            <a:ext cx="4285881" cy="1225104"/>
          </a:xfrm>
          <a:noFill/>
        </p:spPr>
        <p:txBody>
          <a:bodyPr vert="horz" lIns="91440" tIns="45720" rIns="91440" bIns="45720" rtlCol="0" anchor="t">
            <a:normAutofit/>
          </a:bodyPr>
          <a:lstStyle/>
          <a:p>
            <a:r>
              <a:rPr lang="en-US" sz="3200" spc="530">
                <a:solidFill>
                  <a:srgbClr val="FFFFFF"/>
                </a:solidFill>
              </a:rPr>
              <a:t>What is statics?</a:t>
            </a:r>
          </a:p>
        </p:txBody>
      </p:sp>
      <p:sp>
        <p:nvSpPr>
          <p:cNvPr id="3" name="Content Placeholder 2">
            <a:extLst>
              <a:ext uri="{FF2B5EF4-FFF2-40B4-BE49-F238E27FC236}">
                <a16:creationId xmlns:a16="http://schemas.microsoft.com/office/drawing/2014/main" id="{09A51C12-850B-71C7-7656-440F5FFA29D5}"/>
              </a:ext>
            </a:extLst>
          </p:cNvPr>
          <p:cNvSpPr>
            <a:spLocks noGrp="1"/>
          </p:cNvSpPr>
          <p:nvPr>
            <p:ph idx="1"/>
          </p:nvPr>
        </p:nvSpPr>
        <p:spPr>
          <a:xfrm>
            <a:off x="763720" y="1351084"/>
            <a:ext cx="4285880" cy="616468"/>
          </a:xfrm>
        </p:spPr>
        <p:txBody>
          <a:bodyPr vert="horz" lIns="91440" tIns="45720" rIns="91440" bIns="45720" rtlCol="0" anchor="t">
            <a:normAutofit/>
          </a:bodyPr>
          <a:lstStyle/>
          <a:p>
            <a:pPr marL="0" indent="0">
              <a:lnSpc>
                <a:spcPct val="110000"/>
              </a:lnSpc>
              <a:buNone/>
            </a:pPr>
            <a:r>
              <a:rPr lang="en-US" sz="1500" b="1" dirty="0">
                <a:solidFill>
                  <a:srgbClr val="FFFFFF"/>
                </a:solidFill>
              </a:rPr>
              <a:t>Definition</a:t>
            </a:r>
            <a:r>
              <a:rPr lang="en-US" sz="1500" dirty="0">
                <a:solidFill>
                  <a:srgbClr val="FFFFFF"/>
                </a:solidFill>
              </a:rPr>
              <a:t>: Study of forces on objects in equilibrium</a:t>
            </a:r>
          </a:p>
        </p:txBody>
      </p:sp>
      <p:sp>
        <p:nvSpPr>
          <p:cNvPr id="18" name="Freeform: Shape 17">
            <a:extLst>
              <a:ext uri="{FF2B5EF4-FFF2-40B4-BE49-F238E27FC236}">
                <a16:creationId xmlns:a16="http://schemas.microsoft.com/office/drawing/2014/main" id="{7F70A2C4-3347-EF31-F002-FB70BCCF449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908344" y="938623"/>
            <a:ext cx="10369255" cy="4987842"/>
          </a:xfrm>
          <a:custGeom>
            <a:avLst/>
            <a:gdLst>
              <a:gd name="connsiteX0" fmla="*/ 0 w 4116027"/>
              <a:gd name="connsiteY0" fmla="*/ 0 h 5058263"/>
              <a:gd name="connsiteX1" fmla="*/ 3203647 w 4116027"/>
              <a:gd name="connsiteY1" fmla="*/ 0 h 5058263"/>
              <a:gd name="connsiteX2" fmla="*/ 3203647 w 4116027"/>
              <a:gd name="connsiteY2" fmla="*/ 1439014 h 5058263"/>
              <a:gd name="connsiteX3" fmla="*/ 4116027 w 4116027"/>
              <a:gd name="connsiteY3" fmla="*/ 1439014 h 5058263"/>
              <a:gd name="connsiteX4" fmla="*/ 4116027 w 4116027"/>
              <a:gd name="connsiteY4" fmla="*/ 5058263 h 5058263"/>
              <a:gd name="connsiteX5" fmla="*/ 0 w 4116027"/>
              <a:gd name="connsiteY5" fmla="*/ 5058263 h 5058263"/>
              <a:gd name="connsiteX0" fmla="*/ 3203647 w 4116027"/>
              <a:gd name="connsiteY0" fmla="*/ 1439014 h 5058263"/>
              <a:gd name="connsiteX1" fmla="*/ 4116027 w 4116027"/>
              <a:gd name="connsiteY1" fmla="*/ 1439014 h 5058263"/>
              <a:gd name="connsiteX2" fmla="*/ 4116027 w 4116027"/>
              <a:gd name="connsiteY2" fmla="*/ 5058263 h 5058263"/>
              <a:gd name="connsiteX3" fmla="*/ 0 w 4116027"/>
              <a:gd name="connsiteY3" fmla="*/ 5058263 h 5058263"/>
              <a:gd name="connsiteX4" fmla="*/ 0 w 4116027"/>
              <a:gd name="connsiteY4" fmla="*/ 0 h 5058263"/>
              <a:gd name="connsiteX5" fmla="*/ 3203647 w 4116027"/>
              <a:gd name="connsiteY5" fmla="*/ 0 h 5058263"/>
              <a:gd name="connsiteX6" fmla="*/ 3295087 w 4116027"/>
              <a:gd name="connsiteY6" fmla="*/ 1530454 h 5058263"/>
              <a:gd name="connsiteX0" fmla="*/ 3203647 w 4116027"/>
              <a:gd name="connsiteY0" fmla="*/ 1439014 h 5058263"/>
              <a:gd name="connsiteX1" fmla="*/ 4116027 w 4116027"/>
              <a:gd name="connsiteY1" fmla="*/ 1439014 h 5058263"/>
              <a:gd name="connsiteX2" fmla="*/ 4116027 w 4116027"/>
              <a:gd name="connsiteY2" fmla="*/ 5058263 h 5058263"/>
              <a:gd name="connsiteX3" fmla="*/ 0 w 4116027"/>
              <a:gd name="connsiteY3" fmla="*/ 5058263 h 5058263"/>
              <a:gd name="connsiteX4" fmla="*/ 0 w 4116027"/>
              <a:gd name="connsiteY4" fmla="*/ 0 h 5058263"/>
              <a:gd name="connsiteX5" fmla="*/ 3203647 w 4116027"/>
              <a:gd name="connsiteY5" fmla="*/ 0 h 5058263"/>
              <a:gd name="connsiteX0" fmla="*/ 4116027 w 4116027"/>
              <a:gd name="connsiteY0" fmla="*/ 1439014 h 5058263"/>
              <a:gd name="connsiteX1" fmla="*/ 4116027 w 4116027"/>
              <a:gd name="connsiteY1" fmla="*/ 5058263 h 5058263"/>
              <a:gd name="connsiteX2" fmla="*/ 0 w 4116027"/>
              <a:gd name="connsiteY2" fmla="*/ 5058263 h 5058263"/>
              <a:gd name="connsiteX3" fmla="*/ 0 w 4116027"/>
              <a:gd name="connsiteY3" fmla="*/ 0 h 5058263"/>
              <a:gd name="connsiteX4" fmla="*/ 3203647 w 4116027"/>
              <a:gd name="connsiteY4" fmla="*/ 0 h 5058263"/>
              <a:gd name="connsiteX0" fmla="*/ 4110211 w 4116027"/>
              <a:gd name="connsiteY0" fmla="*/ 1549397 h 5058263"/>
              <a:gd name="connsiteX1" fmla="*/ 4116027 w 4116027"/>
              <a:gd name="connsiteY1" fmla="*/ 5058263 h 5058263"/>
              <a:gd name="connsiteX2" fmla="*/ 0 w 4116027"/>
              <a:gd name="connsiteY2" fmla="*/ 5058263 h 5058263"/>
              <a:gd name="connsiteX3" fmla="*/ 0 w 4116027"/>
              <a:gd name="connsiteY3" fmla="*/ 0 h 5058263"/>
              <a:gd name="connsiteX4" fmla="*/ 3203647 w 4116027"/>
              <a:gd name="connsiteY4" fmla="*/ 0 h 5058263"/>
              <a:gd name="connsiteX0" fmla="*/ 4110211 w 4116027"/>
              <a:gd name="connsiteY0" fmla="*/ 1549397 h 5058263"/>
              <a:gd name="connsiteX1" fmla="*/ 4116027 w 4116027"/>
              <a:gd name="connsiteY1" fmla="*/ 5058263 h 5058263"/>
              <a:gd name="connsiteX2" fmla="*/ 0 w 4116027"/>
              <a:gd name="connsiteY2" fmla="*/ 5058263 h 5058263"/>
              <a:gd name="connsiteX3" fmla="*/ 0 w 4116027"/>
              <a:gd name="connsiteY3" fmla="*/ 0 h 5058263"/>
              <a:gd name="connsiteX4" fmla="*/ 2858576 w 4116027"/>
              <a:gd name="connsiteY4" fmla="*/ 0 h 5058263"/>
              <a:gd name="connsiteX0" fmla="*/ 4110211 w 4116027"/>
              <a:gd name="connsiteY0" fmla="*/ 1751767 h 5058263"/>
              <a:gd name="connsiteX1" fmla="*/ 4116027 w 4116027"/>
              <a:gd name="connsiteY1" fmla="*/ 5058263 h 5058263"/>
              <a:gd name="connsiteX2" fmla="*/ 0 w 4116027"/>
              <a:gd name="connsiteY2" fmla="*/ 5058263 h 5058263"/>
              <a:gd name="connsiteX3" fmla="*/ 0 w 4116027"/>
              <a:gd name="connsiteY3" fmla="*/ 0 h 5058263"/>
              <a:gd name="connsiteX4" fmla="*/ 2858576 w 4116027"/>
              <a:gd name="connsiteY4" fmla="*/ 0 h 5058263"/>
              <a:gd name="connsiteX0" fmla="*/ 4110211 w 4116027"/>
              <a:gd name="connsiteY0" fmla="*/ 1751767 h 5058263"/>
              <a:gd name="connsiteX1" fmla="*/ 4116027 w 4116027"/>
              <a:gd name="connsiteY1" fmla="*/ 5058263 h 5058263"/>
              <a:gd name="connsiteX2" fmla="*/ 0 w 4116027"/>
              <a:gd name="connsiteY2" fmla="*/ 5058263 h 5058263"/>
              <a:gd name="connsiteX3" fmla="*/ 0 w 4116027"/>
              <a:gd name="connsiteY3" fmla="*/ 0 h 5058263"/>
              <a:gd name="connsiteX4" fmla="*/ 2556812 w 4116027"/>
              <a:gd name="connsiteY4" fmla="*/ 6142 h 5058263"/>
              <a:gd name="connsiteX0" fmla="*/ 4110211 w 4116027"/>
              <a:gd name="connsiteY0" fmla="*/ 1751767 h 5058263"/>
              <a:gd name="connsiteX1" fmla="*/ 4116027 w 4116027"/>
              <a:gd name="connsiteY1" fmla="*/ 5058263 h 5058263"/>
              <a:gd name="connsiteX2" fmla="*/ 0 w 4116027"/>
              <a:gd name="connsiteY2" fmla="*/ 5058263 h 5058263"/>
              <a:gd name="connsiteX3" fmla="*/ 0 w 4116027"/>
              <a:gd name="connsiteY3" fmla="*/ 0 h 5058263"/>
              <a:gd name="connsiteX4" fmla="*/ 2470533 w 4116027"/>
              <a:gd name="connsiteY4" fmla="*/ 1434 h 5058263"/>
              <a:gd name="connsiteX0" fmla="*/ 4109005 w 4116027"/>
              <a:gd name="connsiteY0" fmla="*/ 1610052 h 5058263"/>
              <a:gd name="connsiteX1" fmla="*/ 4116027 w 4116027"/>
              <a:gd name="connsiteY1" fmla="*/ 5058263 h 5058263"/>
              <a:gd name="connsiteX2" fmla="*/ 0 w 4116027"/>
              <a:gd name="connsiteY2" fmla="*/ 5058263 h 5058263"/>
              <a:gd name="connsiteX3" fmla="*/ 0 w 4116027"/>
              <a:gd name="connsiteY3" fmla="*/ 0 h 5058263"/>
              <a:gd name="connsiteX4" fmla="*/ 2470533 w 4116027"/>
              <a:gd name="connsiteY4" fmla="*/ 1434 h 505826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116027" h="5058263">
                <a:moveTo>
                  <a:pt x="4109005" y="1610052"/>
                </a:moveTo>
                <a:cubicBezTo>
                  <a:pt x="4110944" y="2779674"/>
                  <a:pt x="4114088" y="3888641"/>
                  <a:pt x="4116027" y="5058263"/>
                </a:cubicBezTo>
                <a:lnTo>
                  <a:pt x="0" y="5058263"/>
                </a:lnTo>
                <a:lnTo>
                  <a:pt x="0" y="0"/>
                </a:lnTo>
                <a:lnTo>
                  <a:pt x="2470533" y="1434"/>
                </a:lnTo>
              </a:path>
            </a:pathLst>
          </a:custGeom>
          <a:noFill/>
          <a:ln w="38100">
            <a:solidFill>
              <a:srgbClr val="FFFFFF"/>
            </a:solid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Tree>
    <p:extLst>
      <p:ext uri="{BB962C8B-B14F-4D97-AF65-F5344CB8AC3E}">
        <p14:creationId xmlns:p14="http://schemas.microsoft.com/office/powerpoint/2010/main" val="400357812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1042" name="Rectangle 1041">
            <a:extLst>
              <a:ext uri="{FF2B5EF4-FFF2-40B4-BE49-F238E27FC236}">
                <a16:creationId xmlns:a16="http://schemas.microsoft.com/office/drawing/2014/main" id="{6503E140-404C-6029-E890-7AB556214D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4" name="Rectangle 1043">
            <a:extLst>
              <a:ext uri="{FF2B5EF4-FFF2-40B4-BE49-F238E27FC236}">
                <a16:creationId xmlns:a16="http://schemas.microsoft.com/office/drawing/2014/main" id="{C94EF459-9B06-67A0-B148-58CF758954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75230" y="933706"/>
            <a:ext cx="5575974" cy="4990588"/>
          </a:xfrm>
          <a:prstGeom prst="rect">
            <a:avLst/>
          </a:prstGeom>
          <a:noFill/>
          <a:ln w="381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C68766AB-8018-05DA-FE0B-3FB15E1708A7}"/>
              </a:ext>
            </a:extLst>
          </p:cNvPr>
          <p:cNvSpPr/>
          <p:nvPr/>
        </p:nvSpPr>
        <p:spPr>
          <a:xfrm>
            <a:off x="914400" y="663191"/>
            <a:ext cx="7134330" cy="5502944"/>
          </a:xfrm>
          <a:prstGeom prst="rect">
            <a:avLst/>
          </a:prstGeom>
          <a:solidFill>
            <a:srgbClr val="F3F0F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1EE14311-A265-C544-0783-FCA0EADBD1D0}"/>
              </a:ext>
            </a:extLst>
          </p:cNvPr>
          <p:cNvGrpSpPr/>
          <p:nvPr/>
        </p:nvGrpSpPr>
        <p:grpSpPr>
          <a:xfrm>
            <a:off x="2077586" y="1126633"/>
            <a:ext cx="7779848" cy="5188011"/>
            <a:chOff x="986591" y="1600224"/>
            <a:chExt cx="5484799" cy="3657552"/>
          </a:xfrm>
        </p:grpSpPr>
        <p:pic>
          <p:nvPicPr>
            <p:cNvPr id="1026" name="Picture 2" descr="In the field">
              <a:extLst>
                <a:ext uri="{FF2B5EF4-FFF2-40B4-BE49-F238E27FC236}">
                  <a16:creationId xmlns:a16="http://schemas.microsoft.com/office/drawing/2014/main" id="{8BD7524A-174B-C4A1-4869-09B47B85FC35}"/>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986591" y="1600224"/>
              <a:ext cx="2619240" cy="1748343"/>
            </a:xfrm>
            <a:prstGeom prst="rect">
              <a:avLst/>
            </a:prstGeom>
            <a:noFill/>
            <a:extLst>
              <a:ext uri="{909E8E84-426E-40DD-AFC4-6F175D3DCCD1}">
                <a14:hiddenFill xmlns:a14="http://schemas.microsoft.com/office/drawing/2010/main">
                  <a:solidFill>
                    <a:srgbClr val="FFFFFF"/>
                  </a:solidFill>
                </a14:hiddenFill>
              </a:ext>
            </a:extLst>
          </p:spPr>
        </p:pic>
        <p:pic>
          <p:nvPicPr>
            <p:cNvPr id="7" name="Content Placeholder 6" descr="A person in a graduation gown&#10;&#10;Description automatically generated">
              <a:extLst>
                <a:ext uri="{FF2B5EF4-FFF2-40B4-BE49-F238E27FC236}">
                  <a16:creationId xmlns:a16="http://schemas.microsoft.com/office/drawing/2014/main" id="{0AF1D33E-0C2B-3EBD-4CC0-12601023FB8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92328" y="3519796"/>
              <a:ext cx="2613503" cy="1737980"/>
            </a:xfrm>
            <a:prstGeom prst="rect">
              <a:avLst/>
            </a:prstGeom>
          </p:spPr>
        </p:pic>
        <p:pic>
          <p:nvPicPr>
            <p:cNvPr id="13" name="Content Placeholder 12" descr="A dog lying on a blanket&#10;&#10;Description automatically generated">
              <a:extLst>
                <a:ext uri="{FF2B5EF4-FFF2-40B4-BE49-F238E27FC236}">
                  <a16:creationId xmlns:a16="http://schemas.microsoft.com/office/drawing/2014/main" id="{E020D128-A8E4-D62C-7FF7-68B7B23524A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779957" y="1640672"/>
              <a:ext cx="2691433" cy="3576655"/>
            </a:xfrm>
            <a:prstGeom prst="rect">
              <a:avLst/>
            </a:prstGeom>
          </p:spPr>
        </p:pic>
      </p:grpSp>
      <p:sp>
        <p:nvSpPr>
          <p:cNvPr id="2" name="Title 1">
            <a:extLst>
              <a:ext uri="{FF2B5EF4-FFF2-40B4-BE49-F238E27FC236}">
                <a16:creationId xmlns:a16="http://schemas.microsoft.com/office/drawing/2014/main" id="{37D6E9EA-2F92-578A-FBB0-360769103C8D}"/>
              </a:ext>
            </a:extLst>
          </p:cNvPr>
          <p:cNvSpPr>
            <a:spLocks noGrp="1"/>
          </p:cNvSpPr>
          <p:nvPr>
            <p:ph type="title"/>
          </p:nvPr>
        </p:nvSpPr>
        <p:spPr>
          <a:xfrm>
            <a:off x="1575230" y="0"/>
            <a:ext cx="8282204" cy="1089189"/>
          </a:xfrm>
        </p:spPr>
        <p:txBody>
          <a:bodyPr anchor="ctr">
            <a:normAutofit/>
          </a:bodyPr>
          <a:lstStyle/>
          <a:p>
            <a:r>
              <a:rPr lang="en-US" dirty="0"/>
              <a:t>A bit About me - Dr. leah Ginsberg</a:t>
            </a:r>
          </a:p>
        </p:txBody>
      </p:sp>
    </p:spTree>
    <p:extLst>
      <p:ext uri="{BB962C8B-B14F-4D97-AF65-F5344CB8AC3E}">
        <p14:creationId xmlns:p14="http://schemas.microsoft.com/office/powerpoint/2010/main" val="162294366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982A04-72A7-BC49-CA5A-43226C5881CA}"/>
              </a:ext>
            </a:extLst>
          </p:cNvPr>
          <p:cNvSpPr>
            <a:spLocks noGrp="1"/>
          </p:cNvSpPr>
          <p:nvPr>
            <p:ph type="title"/>
          </p:nvPr>
        </p:nvSpPr>
        <p:spPr>
          <a:xfrm>
            <a:off x="1409426" y="261257"/>
            <a:ext cx="8977511" cy="628949"/>
          </a:xfrm>
        </p:spPr>
        <p:txBody>
          <a:bodyPr/>
          <a:lstStyle/>
          <a:p>
            <a:r>
              <a:rPr lang="en-US" dirty="0"/>
              <a:t>Course structure</a:t>
            </a:r>
          </a:p>
        </p:txBody>
      </p:sp>
      <p:sp>
        <p:nvSpPr>
          <p:cNvPr id="3" name="Content Placeholder 2">
            <a:extLst>
              <a:ext uri="{FF2B5EF4-FFF2-40B4-BE49-F238E27FC236}">
                <a16:creationId xmlns:a16="http://schemas.microsoft.com/office/drawing/2014/main" id="{522B94F8-6079-F579-547D-8E1A02F51CE1}"/>
              </a:ext>
            </a:extLst>
          </p:cNvPr>
          <p:cNvSpPr>
            <a:spLocks noGrp="1"/>
          </p:cNvSpPr>
          <p:nvPr>
            <p:ph idx="1"/>
          </p:nvPr>
        </p:nvSpPr>
        <p:spPr>
          <a:xfrm>
            <a:off x="1349829" y="1203959"/>
            <a:ext cx="5415635" cy="4583891"/>
          </a:xfrm>
        </p:spPr>
        <p:txBody>
          <a:bodyPr>
            <a:normAutofit/>
          </a:bodyPr>
          <a:lstStyle/>
          <a:p>
            <a:pPr marL="0" indent="0">
              <a:buNone/>
            </a:pPr>
            <a:r>
              <a:rPr lang="en-US" dirty="0"/>
              <a:t>Most lectures have an associated quiz. The three of these quizzes with the lowest grade will be dropped from your final grade. Make-up quizzes will not be offered.</a:t>
            </a:r>
          </a:p>
          <a:p>
            <a:pPr marL="0" indent="0">
              <a:buNone/>
            </a:pPr>
            <a:r>
              <a:rPr lang="en-US" dirty="0"/>
              <a:t>In-class quizzes will be given throughout the semester and may be announced or unannounced.</a:t>
            </a:r>
          </a:p>
          <a:p>
            <a:pPr marL="0" indent="0">
              <a:buNone/>
            </a:pPr>
            <a:r>
              <a:rPr lang="en-US" dirty="0"/>
              <a:t>I will assign homework problems, but they will NOT be graded.</a:t>
            </a:r>
          </a:p>
          <a:p>
            <a:r>
              <a:rPr lang="en-US" dirty="0"/>
              <a:t>However, if you participate in the discussion forums by asking/answering questions about the homework, you can get up to two of your lowest in-class quiz grades dropped.</a:t>
            </a:r>
          </a:p>
          <a:p>
            <a:pPr marL="0" indent="0">
              <a:buNone/>
            </a:pPr>
            <a:endParaRPr lang="en-US" dirty="0"/>
          </a:p>
          <a:p>
            <a:endParaRPr lang="en-US" dirty="0"/>
          </a:p>
        </p:txBody>
      </p:sp>
      <p:graphicFrame>
        <p:nvGraphicFramePr>
          <p:cNvPr id="4" name="Table 3">
            <a:extLst>
              <a:ext uri="{FF2B5EF4-FFF2-40B4-BE49-F238E27FC236}">
                <a16:creationId xmlns:a16="http://schemas.microsoft.com/office/drawing/2014/main" id="{2E697715-0E42-5544-EA38-20852A2D60E3}"/>
              </a:ext>
            </a:extLst>
          </p:cNvPr>
          <p:cNvGraphicFramePr>
            <a:graphicFrameLocks noGrp="1"/>
          </p:cNvGraphicFramePr>
          <p:nvPr>
            <p:extLst>
              <p:ext uri="{D42A27DB-BD31-4B8C-83A1-F6EECF244321}">
                <p14:modId xmlns:p14="http://schemas.microsoft.com/office/powerpoint/2010/main" val="3119818741"/>
              </p:ext>
            </p:extLst>
          </p:nvPr>
        </p:nvGraphicFramePr>
        <p:xfrm>
          <a:off x="7196852" y="1100630"/>
          <a:ext cx="3806092" cy="2225040"/>
        </p:xfrm>
        <a:graphic>
          <a:graphicData uri="http://schemas.openxmlformats.org/drawingml/2006/table">
            <a:tbl>
              <a:tblPr firstRow="1" bandRow="1">
                <a:tableStyleId>{5C22544A-7EE6-4342-B048-85BDC9FD1C3A}</a:tableStyleId>
              </a:tblPr>
              <a:tblGrid>
                <a:gridCol w="1903046">
                  <a:extLst>
                    <a:ext uri="{9D8B030D-6E8A-4147-A177-3AD203B41FA5}">
                      <a16:colId xmlns:a16="http://schemas.microsoft.com/office/drawing/2014/main" val="54418422"/>
                    </a:ext>
                  </a:extLst>
                </a:gridCol>
                <a:gridCol w="1903046">
                  <a:extLst>
                    <a:ext uri="{9D8B030D-6E8A-4147-A177-3AD203B41FA5}">
                      <a16:colId xmlns:a16="http://schemas.microsoft.com/office/drawing/2014/main" val="35009828"/>
                    </a:ext>
                  </a:extLst>
                </a:gridCol>
              </a:tblGrid>
              <a:tr h="370840">
                <a:tc>
                  <a:txBody>
                    <a:bodyPr/>
                    <a:lstStyle/>
                    <a:p>
                      <a:r>
                        <a:rPr lang="en-US" dirty="0"/>
                        <a:t>Component</a:t>
                      </a:r>
                    </a:p>
                  </a:txBody>
                  <a:tcPr/>
                </a:tc>
                <a:tc>
                  <a:txBody>
                    <a:bodyPr/>
                    <a:lstStyle/>
                    <a:p>
                      <a:r>
                        <a:rPr lang="en-US" dirty="0"/>
                        <a:t>Weight</a:t>
                      </a:r>
                    </a:p>
                  </a:txBody>
                  <a:tcPr/>
                </a:tc>
                <a:extLst>
                  <a:ext uri="{0D108BD9-81ED-4DB2-BD59-A6C34878D82A}">
                    <a16:rowId xmlns:a16="http://schemas.microsoft.com/office/drawing/2014/main" val="3723988046"/>
                  </a:ext>
                </a:extLst>
              </a:tr>
              <a:tr h="370840">
                <a:tc>
                  <a:txBody>
                    <a:bodyPr/>
                    <a:lstStyle/>
                    <a:p>
                      <a:r>
                        <a:rPr lang="en-US" dirty="0"/>
                        <a:t>Lecture Quizzes</a:t>
                      </a:r>
                    </a:p>
                  </a:txBody>
                  <a:tcPr/>
                </a:tc>
                <a:tc>
                  <a:txBody>
                    <a:bodyPr/>
                    <a:lstStyle/>
                    <a:p>
                      <a:r>
                        <a:rPr lang="en-US" dirty="0"/>
                        <a:t>15%</a:t>
                      </a:r>
                    </a:p>
                  </a:txBody>
                  <a:tcPr/>
                </a:tc>
                <a:extLst>
                  <a:ext uri="{0D108BD9-81ED-4DB2-BD59-A6C34878D82A}">
                    <a16:rowId xmlns:a16="http://schemas.microsoft.com/office/drawing/2014/main" val="301571078"/>
                  </a:ext>
                </a:extLst>
              </a:tr>
              <a:tr h="370840">
                <a:tc>
                  <a:txBody>
                    <a:bodyPr/>
                    <a:lstStyle/>
                    <a:p>
                      <a:r>
                        <a:rPr lang="en-US" dirty="0"/>
                        <a:t>In-Class Quizzes</a:t>
                      </a:r>
                    </a:p>
                  </a:txBody>
                  <a:tcPr/>
                </a:tc>
                <a:tc>
                  <a:txBody>
                    <a:bodyPr/>
                    <a:lstStyle/>
                    <a:p>
                      <a:r>
                        <a:rPr lang="en-US" dirty="0"/>
                        <a:t>10%</a:t>
                      </a:r>
                    </a:p>
                  </a:txBody>
                  <a:tcPr/>
                </a:tc>
                <a:extLst>
                  <a:ext uri="{0D108BD9-81ED-4DB2-BD59-A6C34878D82A}">
                    <a16:rowId xmlns:a16="http://schemas.microsoft.com/office/drawing/2014/main" val="2409478561"/>
                  </a:ext>
                </a:extLst>
              </a:tr>
              <a:tr h="370840">
                <a:tc>
                  <a:txBody>
                    <a:bodyPr/>
                    <a:lstStyle/>
                    <a:p>
                      <a:r>
                        <a:rPr lang="en-US" dirty="0"/>
                        <a:t>Exam #1</a:t>
                      </a:r>
                    </a:p>
                  </a:txBody>
                  <a:tcPr/>
                </a:tc>
                <a:tc>
                  <a:txBody>
                    <a:bodyPr/>
                    <a:lstStyle/>
                    <a:p>
                      <a:r>
                        <a:rPr lang="en-US" dirty="0"/>
                        <a:t>25%</a:t>
                      </a:r>
                    </a:p>
                  </a:txBody>
                  <a:tcPr/>
                </a:tc>
                <a:extLst>
                  <a:ext uri="{0D108BD9-81ED-4DB2-BD59-A6C34878D82A}">
                    <a16:rowId xmlns:a16="http://schemas.microsoft.com/office/drawing/2014/main" val="2624173096"/>
                  </a:ext>
                </a:extLst>
              </a:tr>
              <a:tr h="370840">
                <a:tc>
                  <a:txBody>
                    <a:bodyPr/>
                    <a:lstStyle/>
                    <a:p>
                      <a:r>
                        <a:rPr lang="en-US" dirty="0"/>
                        <a:t>Exam #2</a:t>
                      </a:r>
                    </a:p>
                  </a:txBody>
                  <a:tcPr/>
                </a:tc>
                <a:tc>
                  <a:txBody>
                    <a:bodyPr/>
                    <a:lstStyle/>
                    <a:p>
                      <a:r>
                        <a:rPr lang="en-US" dirty="0"/>
                        <a:t>25%</a:t>
                      </a:r>
                    </a:p>
                  </a:txBody>
                  <a:tcPr/>
                </a:tc>
                <a:extLst>
                  <a:ext uri="{0D108BD9-81ED-4DB2-BD59-A6C34878D82A}">
                    <a16:rowId xmlns:a16="http://schemas.microsoft.com/office/drawing/2014/main" val="3794070173"/>
                  </a:ext>
                </a:extLst>
              </a:tr>
              <a:tr h="370840">
                <a:tc>
                  <a:txBody>
                    <a:bodyPr/>
                    <a:lstStyle/>
                    <a:p>
                      <a:r>
                        <a:rPr lang="en-US" dirty="0"/>
                        <a:t>Final Exam</a:t>
                      </a:r>
                    </a:p>
                  </a:txBody>
                  <a:tcPr/>
                </a:tc>
                <a:tc>
                  <a:txBody>
                    <a:bodyPr/>
                    <a:lstStyle/>
                    <a:p>
                      <a:r>
                        <a:rPr lang="en-US" dirty="0"/>
                        <a:t>25%</a:t>
                      </a:r>
                    </a:p>
                  </a:txBody>
                  <a:tcPr/>
                </a:tc>
                <a:extLst>
                  <a:ext uri="{0D108BD9-81ED-4DB2-BD59-A6C34878D82A}">
                    <a16:rowId xmlns:a16="http://schemas.microsoft.com/office/drawing/2014/main" val="3121483484"/>
                  </a:ext>
                </a:extLst>
              </a:tr>
            </a:tbl>
          </a:graphicData>
        </a:graphic>
      </p:graphicFrame>
      <p:pic>
        <p:nvPicPr>
          <p:cNvPr id="6" name="Picture 5">
            <a:extLst>
              <a:ext uri="{FF2B5EF4-FFF2-40B4-BE49-F238E27FC236}">
                <a16:creationId xmlns:a16="http://schemas.microsoft.com/office/drawing/2014/main" id="{24B9301F-F191-5103-C631-1326C04D2858}"/>
              </a:ext>
            </a:extLst>
          </p:cNvPr>
          <p:cNvPicPr>
            <a:picLocks noChangeAspect="1"/>
          </p:cNvPicPr>
          <p:nvPr/>
        </p:nvPicPr>
        <p:blipFill>
          <a:blip r:embed="rId2"/>
          <a:stretch>
            <a:fillRect/>
          </a:stretch>
        </p:blipFill>
        <p:spPr>
          <a:xfrm>
            <a:off x="8147224" y="3532330"/>
            <a:ext cx="1917996" cy="1938996"/>
          </a:xfrm>
          <a:prstGeom prst="rect">
            <a:avLst/>
          </a:prstGeom>
        </p:spPr>
      </p:pic>
      <p:sp>
        <p:nvSpPr>
          <p:cNvPr id="8" name="TextBox 7">
            <a:extLst>
              <a:ext uri="{FF2B5EF4-FFF2-40B4-BE49-F238E27FC236}">
                <a16:creationId xmlns:a16="http://schemas.microsoft.com/office/drawing/2014/main" id="{B31862ED-407C-3EC1-E164-289031B6702B}"/>
              </a:ext>
            </a:extLst>
          </p:cNvPr>
          <p:cNvSpPr txBox="1"/>
          <p:nvPr/>
        </p:nvSpPr>
        <p:spPr>
          <a:xfrm>
            <a:off x="6526405" y="5495760"/>
            <a:ext cx="4908620" cy="523220"/>
          </a:xfrm>
          <a:prstGeom prst="rect">
            <a:avLst/>
          </a:prstGeom>
          <a:noFill/>
        </p:spPr>
        <p:txBody>
          <a:bodyPr wrap="square">
            <a:spAutoFit/>
          </a:bodyPr>
          <a:lstStyle/>
          <a:p>
            <a:r>
              <a:rPr lang="en-US" sz="1400" dirty="0">
                <a:hlinkClick r:id="rId3"/>
              </a:rPr>
              <a:t>https://leahmginsberg.com/teaching/2025Spring/MET2124</a:t>
            </a:r>
            <a:endParaRPr lang="en-US" sz="1400" dirty="0"/>
          </a:p>
          <a:p>
            <a:endParaRPr lang="en-US" sz="1400" dirty="0"/>
          </a:p>
        </p:txBody>
      </p:sp>
    </p:spTree>
    <p:extLst>
      <p:ext uri="{BB962C8B-B14F-4D97-AF65-F5344CB8AC3E}">
        <p14:creationId xmlns:p14="http://schemas.microsoft.com/office/powerpoint/2010/main" val="35465946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4664C1-4E1D-084B-4C82-7CD519392A3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F823D1E-01FE-1D38-0C01-3F5AF003B4A2}"/>
              </a:ext>
            </a:extLst>
          </p:cNvPr>
          <p:cNvSpPr>
            <a:spLocks noGrp="1"/>
          </p:cNvSpPr>
          <p:nvPr>
            <p:ph type="title"/>
          </p:nvPr>
        </p:nvSpPr>
        <p:spPr>
          <a:xfrm>
            <a:off x="1494994" y="197963"/>
            <a:ext cx="8977511" cy="657333"/>
          </a:xfrm>
        </p:spPr>
        <p:txBody>
          <a:bodyPr/>
          <a:lstStyle/>
          <a:p>
            <a:r>
              <a:rPr lang="en-US" dirty="0"/>
              <a:t>Unsolicited advice</a:t>
            </a:r>
          </a:p>
        </p:txBody>
      </p:sp>
      <p:sp>
        <p:nvSpPr>
          <p:cNvPr id="3" name="Content Placeholder 2">
            <a:extLst>
              <a:ext uri="{FF2B5EF4-FFF2-40B4-BE49-F238E27FC236}">
                <a16:creationId xmlns:a16="http://schemas.microsoft.com/office/drawing/2014/main" id="{219971F0-9C4B-6A42-BABF-D92104BA9AD6}"/>
              </a:ext>
            </a:extLst>
          </p:cNvPr>
          <p:cNvSpPr>
            <a:spLocks noGrp="1"/>
          </p:cNvSpPr>
          <p:nvPr>
            <p:ph idx="1"/>
          </p:nvPr>
        </p:nvSpPr>
        <p:spPr>
          <a:xfrm>
            <a:off x="1620444" y="1291473"/>
            <a:ext cx="8977511" cy="4269952"/>
          </a:xfrm>
        </p:spPr>
        <p:txBody>
          <a:bodyPr>
            <a:normAutofit/>
          </a:bodyPr>
          <a:lstStyle/>
          <a:p>
            <a:pPr marL="0" indent="0">
              <a:buNone/>
            </a:pPr>
            <a:r>
              <a:rPr lang="en-US" dirty="0"/>
              <a:t>To get the most out of this class (and other engineering classes), here is my suggestion:</a:t>
            </a:r>
          </a:p>
          <a:p>
            <a:r>
              <a:rPr lang="en-US" dirty="0"/>
              <a:t>Get enough sleep</a:t>
            </a:r>
          </a:p>
          <a:p>
            <a:r>
              <a:rPr lang="en-US" dirty="0"/>
              <a:t>Attend lectures – focus on understanding the big picture</a:t>
            </a:r>
          </a:p>
          <a:p>
            <a:r>
              <a:rPr lang="en-US" dirty="0"/>
              <a:t>If something is not clear, ask! And help your classmates by answering their questions</a:t>
            </a:r>
          </a:p>
          <a:p>
            <a:r>
              <a:rPr lang="en-US" dirty="0"/>
              <a:t>After each lecture, briefly summarize the notes in your own words</a:t>
            </a:r>
          </a:p>
          <a:p>
            <a:r>
              <a:rPr lang="en-US" dirty="0"/>
              <a:t>Attend office hours – interact with me and other students</a:t>
            </a:r>
          </a:p>
          <a:p>
            <a:r>
              <a:rPr lang="en-US" dirty="0"/>
              <a:t>If you get stuck on a problem, ask for help/hints (unless it is an exam problem, and then you are screwed ;-))</a:t>
            </a:r>
          </a:p>
          <a:p>
            <a:pPr marL="0" indent="0">
              <a:buNone/>
            </a:pPr>
            <a:r>
              <a:rPr lang="en-US" dirty="0"/>
              <a:t>My goal is to help you learn and understand the material. Understanding is a creative time- and effort-consuming process. Keep in mind that I am here to help.</a:t>
            </a:r>
          </a:p>
        </p:txBody>
      </p:sp>
    </p:spTree>
    <p:extLst>
      <p:ext uri="{BB962C8B-B14F-4D97-AF65-F5344CB8AC3E}">
        <p14:creationId xmlns:p14="http://schemas.microsoft.com/office/powerpoint/2010/main" val="2196515160"/>
      </p:ext>
    </p:extLst>
  </p:cSld>
  <p:clrMapOvr>
    <a:masterClrMapping/>
  </p:clrMapOvr>
</p:sld>
</file>

<file path=ppt/theme/theme1.xml><?xml version="1.0" encoding="utf-8"?>
<a:theme xmlns:a="http://schemas.openxmlformats.org/drawingml/2006/main" name="LimelightVTI">
  <a:themeElements>
    <a:clrScheme name="AnalogousFromRegularSeedRightStep">
      <a:dk1>
        <a:srgbClr val="000000"/>
      </a:dk1>
      <a:lt1>
        <a:srgbClr val="FFFFFF"/>
      </a:lt1>
      <a:dk2>
        <a:srgbClr val="1C2732"/>
      </a:dk2>
      <a:lt2>
        <a:srgbClr val="F3F0F1"/>
      </a:lt2>
      <a:accent1>
        <a:srgbClr val="21B782"/>
      </a:accent1>
      <a:accent2>
        <a:srgbClr val="14B1BC"/>
      </a:accent2>
      <a:accent3>
        <a:srgbClr val="298CE7"/>
      </a:accent3>
      <a:accent4>
        <a:srgbClr val="2E40D9"/>
      </a:accent4>
      <a:accent5>
        <a:srgbClr val="6529E7"/>
      </a:accent5>
      <a:accent6>
        <a:srgbClr val="A217D5"/>
      </a:accent6>
      <a:hlink>
        <a:srgbClr val="BF3F6C"/>
      </a:hlink>
      <a:folHlink>
        <a:srgbClr val="7F7F7F"/>
      </a:folHlink>
    </a:clrScheme>
    <a:fontScheme name="Trade Gothic">
      <a:majorFont>
        <a:latin typeface="Trade Gothic Next Cond"/>
        <a:ea typeface=""/>
        <a:cs typeface=""/>
      </a:majorFont>
      <a:minorFont>
        <a:latin typeface="Trade Gothic Next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imelightVTI" id="{7936DCFD-B587-41FD-9126-64F2709ED40B}" vid="{74F41540-78F1-4C56-9EAA-6FA6E9F1D77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45</TotalTime>
  <Words>554</Words>
  <Application>Microsoft Office PowerPoint</Application>
  <PresentationFormat>Widescreen</PresentationFormat>
  <Paragraphs>43</Paragraphs>
  <Slides>5</Slides>
  <Notes>2</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5</vt:i4>
      </vt:variant>
    </vt:vector>
  </HeadingPairs>
  <TitlesOfParts>
    <vt:vector size="10" baseType="lpstr">
      <vt:lpstr>Aptos</vt:lpstr>
      <vt:lpstr>Arial</vt:lpstr>
      <vt:lpstr>Trade Gothic Next Cond</vt:lpstr>
      <vt:lpstr>Trade Gothic Next Light</vt:lpstr>
      <vt:lpstr>LimelightVTI</vt:lpstr>
      <vt:lpstr>Welcome to statics</vt:lpstr>
      <vt:lpstr>What is statics?</vt:lpstr>
      <vt:lpstr>A bit About me - Dr. leah Ginsberg</vt:lpstr>
      <vt:lpstr>Course structure</vt:lpstr>
      <vt:lpstr>Unsolicited advice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Leah Ginsberg</dc:creator>
  <cp:lastModifiedBy>Leah Ginsberg</cp:lastModifiedBy>
  <cp:revision>4</cp:revision>
  <dcterms:created xsi:type="dcterms:W3CDTF">2024-12-05T22:48:04Z</dcterms:created>
  <dcterms:modified xsi:type="dcterms:W3CDTF">2025-01-06T21:52:58Z</dcterms:modified>
</cp:coreProperties>
</file>

<file path=docProps/thumbnail.jpeg>
</file>